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5.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6.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 id="2147483675" r:id="rId3"/>
    <p:sldMasterId id="2147483705" r:id="rId4"/>
    <p:sldMasterId id="2147483693" r:id="rId5"/>
    <p:sldMasterId id="2147483681" r:id="rId6"/>
  </p:sldMasterIdLst>
  <p:sldIdLst>
    <p:sldId id="256" r:id="rId7"/>
    <p:sldId id="282" r:id="rId8"/>
    <p:sldId id="257" r:id="rId9"/>
    <p:sldId id="333" r:id="rId10"/>
    <p:sldId id="334" r:id="rId11"/>
    <p:sldId id="336" r:id="rId12"/>
    <p:sldId id="291" r:id="rId13"/>
    <p:sldId id="292" r:id="rId14"/>
    <p:sldId id="280" r:id="rId15"/>
    <p:sldId id="284" r:id="rId16"/>
    <p:sldId id="285" r:id="rId17"/>
    <p:sldId id="286" r:id="rId18"/>
    <p:sldId id="287" r:id="rId19"/>
    <p:sldId id="288" r:id="rId20"/>
    <p:sldId id="289" r:id="rId21"/>
    <p:sldId id="290" r:id="rId22"/>
    <p:sldId id="266" r:id="rId23"/>
    <p:sldId id="264" r:id="rId24"/>
    <p:sldId id="265" r:id="rId25"/>
    <p:sldId id="267" r:id="rId26"/>
    <p:sldId id="268" r:id="rId27"/>
    <p:sldId id="269" r:id="rId28"/>
    <p:sldId id="270" r:id="rId29"/>
    <p:sldId id="271" r:id="rId30"/>
    <p:sldId id="272" r:id="rId31"/>
    <p:sldId id="273" r:id="rId32"/>
    <p:sldId id="274" r:id="rId33"/>
    <p:sldId id="293" r:id="rId34"/>
    <p:sldId id="332" r:id="rId35"/>
    <p:sldId id="294" r:id="rId36"/>
    <p:sldId id="295" r:id="rId37"/>
    <p:sldId id="296" r:id="rId38"/>
    <p:sldId id="297" r:id="rId39"/>
    <p:sldId id="298" r:id="rId40"/>
    <p:sldId id="299" r:id="rId41"/>
    <p:sldId id="300" r:id="rId42"/>
    <p:sldId id="301" r:id="rId43"/>
    <p:sldId id="302" r:id="rId44"/>
    <p:sldId id="303" r:id="rId45"/>
    <p:sldId id="304" r:id="rId46"/>
    <p:sldId id="305" r:id="rId47"/>
    <p:sldId id="258" r:id="rId48"/>
    <p:sldId id="306" r:id="rId49"/>
    <p:sldId id="307" r:id="rId50"/>
    <p:sldId id="308" r:id="rId51"/>
    <p:sldId id="309" r:id="rId52"/>
    <p:sldId id="310" r:id="rId53"/>
    <p:sldId id="311" r:id="rId54"/>
    <p:sldId id="312" r:id="rId55"/>
    <p:sldId id="313" r:id="rId56"/>
    <p:sldId id="314" r:id="rId57"/>
    <p:sldId id="315" r:id="rId58"/>
    <p:sldId id="316" r:id="rId59"/>
    <p:sldId id="317" r:id="rId60"/>
    <p:sldId id="318" r:id="rId61"/>
    <p:sldId id="319" r:id="rId62"/>
    <p:sldId id="320" r:id="rId63"/>
    <p:sldId id="321" r:id="rId64"/>
    <p:sldId id="322" r:id="rId65"/>
    <p:sldId id="323" r:id="rId66"/>
    <p:sldId id="324" r:id="rId67"/>
    <p:sldId id="325" r:id="rId68"/>
    <p:sldId id="326" r:id="rId69"/>
    <p:sldId id="327" r:id="rId70"/>
    <p:sldId id="328" r:id="rId71"/>
    <p:sldId id="329" r:id="rId72"/>
    <p:sldId id="330" r:id="rId73"/>
    <p:sldId id="331" r:id="rId74"/>
    <p:sldId id="335" r:id="rId75"/>
  </p:sldIdLst>
  <p:sldSz cx="9906000" cy="6858000" type="A4"/>
  <p:notesSz cx="7559675" cy="1069181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23" userDrawn="1">
          <p15:clr>
            <a:srgbClr val="A4A3A4"/>
          </p15:clr>
        </p15:guide>
        <p15:guide id="2" pos="30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A60CE82-20E2-4849-9FD6-2806C0442EBF}" v="3" dt="2023-02-03T14:24:57.318"/>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9" d="100"/>
          <a:sy n="99" d="100"/>
        </p:scale>
        <p:origin x="102" y="120"/>
      </p:cViewPr>
      <p:guideLst>
        <p:guide orient="horz" pos="323"/>
        <p:guide pos="308"/>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slide" Target="slides/slide57.xml"/><Relationship Id="rId68" Type="http://schemas.openxmlformats.org/officeDocument/2006/relationships/slide" Target="slides/slide62.xml"/><Relationship Id="rId16" Type="http://schemas.openxmlformats.org/officeDocument/2006/relationships/slide" Target="slides/slide10.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slide" Target="slides/slide60.xml"/><Relationship Id="rId74" Type="http://schemas.openxmlformats.org/officeDocument/2006/relationships/slide" Target="slides/slide68.xml"/><Relationship Id="rId79" Type="http://schemas.openxmlformats.org/officeDocument/2006/relationships/tableStyles" Target="tableStyles.xml"/><Relationship Id="rId5" Type="http://schemas.openxmlformats.org/officeDocument/2006/relationships/slideMaster" Target="slideMasters/slideMaster5.xml"/><Relationship Id="rId61" Type="http://schemas.openxmlformats.org/officeDocument/2006/relationships/slide" Target="slides/slide55.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slide" Target="slides/slide63.xml"/><Relationship Id="rId77" Type="http://schemas.openxmlformats.org/officeDocument/2006/relationships/viewProps" Target="viewProps.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80" Type="http://schemas.microsoft.com/office/2015/10/relationships/revisionInfo" Target="revisionInfo.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slide" Target="slides/slide69.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slide" Target="slides/slide67.xml"/><Relationship Id="rId78"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 Id="rId76" Type="http://schemas.openxmlformats.org/officeDocument/2006/relationships/presProps" Target="presProps.xml"/><Relationship Id="rId7" Type="http://schemas.openxmlformats.org/officeDocument/2006/relationships/slide" Target="slides/slide1.xml"/><Relationship Id="rId71" Type="http://schemas.openxmlformats.org/officeDocument/2006/relationships/slide" Target="slides/slide65.xml"/><Relationship Id="rId2" Type="http://schemas.openxmlformats.org/officeDocument/2006/relationships/slideMaster" Target="slideMasters/slideMaster2.xml"/><Relationship Id="rId29" Type="http://schemas.openxmlformats.org/officeDocument/2006/relationships/slide" Target="slides/slide2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681120" y="2208960"/>
            <a:ext cx="5247360" cy="1418760"/>
          </a:xfrm>
          <a:prstGeom prst="rect">
            <a:avLst/>
          </a:prstGeom>
        </p:spPr>
        <p:txBody>
          <a:bodyPr lIns="0" tIns="0" rIns="0" bIns="0" anchor="ctr">
            <a:noAutofit/>
          </a:bodyPr>
          <a:lstStyle/>
          <a:p>
            <a:endParaRPr lang="fr-FR" sz="1800" b="0" strike="noStrike" spc="-1">
              <a:solidFill>
                <a:srgbClr val="000000"/>
              </a:solidFill>
              <a:latin typeface="Calibri"/>
            </a:endParaRPr>
          </a:p>
        </p:txBody>
      </p:sp>
      <p:sp>
        <p:nvSpPr>
          <p:cNvPr id="35" name="PlaceHolder 2"/>
          <p:cNvSpPr>
            <a:spLocks noGrp="1"/>
          </p:cNvSpPr>
          <p:nvPr>
            <p:ph type="body"/>
          </p:nvPr>
        </p:nvSpPr>
        <p:spPr>
          <a:xfrm>
            <a:off x="681120" y="3926880"/>
            <a:ext cx="4125960" cy="377280"/>
          </a:xfrm>
          <a:prstGeom prst="rect">
            <a:avLst/>
          </a:prstGeom>
        </p:spPr>
        <p:txBody>
          <a:bodyPr lIns="0" tIns="0" rIns="0" bIns="0">
            <a:normAutofit fontScale="44000"/>
          </a:bodyPr>
          <a:lstStyle/>
          <a:p>
            <a:endParaRPr lang="fr-FR" sz="2800" b="0" strike="noStrike" spc="-1">
              <a:solidFill>
                <a:srgbClr val="000000"/>
              </a:solidFill>
              <a:latin typeface="Calibri"/>
            </a:endParaRPr>
          </a:p>
        </p:txBody>
      </p:sp>
      <p:sp>
        <p:nvSpPr>
          <p:cNvPr id="36" name="PlaceHolder 3"/>
          <p:cNvSpPr>
            <a:spLocks noGrp="1"/>
          </p:cNvSpPr>
          <p:nvPr>
            <p:ph type="body"/>
          </p:nvPr>
        </p:nvSpPr>
        <p:spPr>
          <a:xfrm>
            <a:off x="681120" y="4340520"/>
            <a:ext cx="4125960" cy="377280"/>
          </a:xfrm>
          <a:prstGeom prst="rect">
            <a:avLst/>
          </a:prstGeom>
        </p:spPr>
        <p:txBody>
          <a:bodyPr lIns="0" tIns="0" rIns="0" bIns="0">
            <a:normAutofit fontScale="44000"/>
          </a:bodyPr>
          <a:lstStyle/>
          <a:p>
            <a:endParaRPr lang="fr-FR" sz="2800" b="0" strike="noStrike" spc="-1">
              <a:solidFill>
                <a:srgbClr val="000000"/>
              </a:solidFill>
              <a:latin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37" name="PlaceHolder 1"/>
          <p:cNvSpPr>
            <a:spLocks noGrp="1"/>
          </p:cNvSpPr>
          <p:nvPr>
            <p:ph type="title"/>
          </p:nvPr>
        </p:nvSpPr>
        <p:spPr>
          <a:xfrm>
            <a:off x="681120" y="2208960"/>
            <a:ext cx="5247360" cy="1418760"/>
          </a:xfrm>
          <a:prstGeom prst="rect">
            <a:avLst/>
          </a:prstGeom>
        </p:spPr>
        <p:txBody>
          <a:bodyPr lIns="0" tIns="0" rIns="0" bIns="0" anchor="ctr">
            <a:noAutofit/>
          </a:bodyPr>
          <a:lstStyle/>
          <a:p>
            <a:endParaRPr lang="fr-FR" sz="1800" b="0" strike="noStrike" spc="-1">
              <a:solidFill>
                <a:srgbClr val="000000"/>
              </a:solidFill>
              <a:latin typeface="Calibri"/>
            </a:endParaRPr>
          </a:p>
        </p:txBody>
      </p:sp>
      <p:sp>
        <p:nvSpPr>
          <p:cNvPr id="38" name="PlaceHolder 2"/>
          <p:cNvSpPr>
            <a:spLocks noGrp="1"/>
          </p:cNvSpPr>
          <p:nvPr>
            <p:ph type="body"/>
          </p:nvPr>
        </p:nvSpPr>
        <p:spPr>
          <a:xfrm>
            <a:off x="681122" y="3926880"/>
            <a:ext cx="2013120" cy="377280"/>
          </a:xfrm>
          <a:prstGeom prst="rect">
            <a:avLst/>
          </a:prstGeom>
        </p:spPr>
        <p:txBody>
          <a:bodyPr lIns="0" tIns="0" rIns="0" bIns="0">
            <a:normAutofit fontScale="15000"/>
          </a:bodyPr>
          <a:lstStyle/>
          <a:p>
            <a:endParaRPr lang="fr-FR" sz="2800" b="0" strike="noStrike" spc="-1">
              <a:solidFill>
                <a:srgbClr val="000000"/>
              </a:solidFill>
              <a:latin typeface="Calibri"/>
            </a:endParaRPr>
          </a:p>
        </p:txBody>
      </p:sp>
      <p:sp>
        <p:nvSpPr>
          <p:cNvPr id="39" name="PlaceHolder 3"/>
          <p:cNvSpPr>
            <a:spLocks noGrp="1"/>
          </p:cNvSpPr>
          <p:nvPr>
            <p:ph type="body"/>
          </p:nvPr>
        </p:nvSpPr>
        <p:spPr>
          <a:xfrm>
            <a:off x="2795402" y="3926880"/>
            <a:ext cx="2013120" cy="377280"/>
          </a:xfrm>
          <a:prstGeom prst="rect">
            <a:avLst/>
          </a:prstGeom>
        </p:spPr>
        <p:txBody>
          <a:bodyPr lIns="0" tIns="0" rIns="0" bIns="0">
            <a:normAutofit fontScale="15000"/>
          </a:bodyPr>
          <a:lstStyle/>
          <a:p>
            <a:endParaRPr lang="fr-FR" sz="2800" b="0" strike="noStrike" spc="-1">
              <a:solidFill>
                <a:srgbClr val="000000"/>
              </a:solidFill>
              <a:latin typeface="Calibri"/>
            </a:endParaRPr>
          </a:p>
        </p:txBody>
      </p:sp>
      <p:sp>
        <p:nvSpPr>
          <p:cNvPr id="40" name="PlaceHolder 4"/>
          <p:cNvSpPr>
            <a:spLocks noGrp="1"/>
          </p:cNvSpPr>
          <p:nvPr>
            <p:ph type="body"/>
          </p:nvPr>
        </p:nvSpPr>
        <p:spPr>
          <a:xfrm>
            <a:off x="681122" y="4340520"/>
            <a:ext cx="2013120" cy="377280"/>
          </a:xfrm>
          <a:prstGeom prst="rect">
            <a:avLst/>
          </a:prstGeom>
        </p:spPr>
        <p:txBody>
          <a:bodyPr lIns="0" tIns="0" rIns="0" bIns="0">
            <a:normAutofit fontScale="15000"/>
          </a:bodyPr>
          <a:lstStyle/>
          <a:p>
            <a:endParaRPr lang="fr-FR" sz="2800" b="0" strike="noStrike" spc="-1">
              <a:solidFill>
                <a:srgbClr val="000000"/>
              </a:solidFill>
              <a:latin typeface="Calibri"/>
            </a:endParaRPr>
          </a:p>
        </p:txBody>
      </p:sp>
      <p:sp>
        <p:nvSpPr>
          <p:cNvPr id="41" name="PlaceHolder 5"/>
          <p:cNvSpPr>
            <a:spLocks noGrp="1"/>
          </p:cNvSpPr>
          <p:nvPr>
            <p:ph type="body"/>
          </p:nvPr>
        </p:nvSpPr>
        <p:spPr>
          <a:xfrm>
            <a:off x="2795402" y="4340520"/>
            <a:ext cx="2013120" cy="377280"/>
          </a:xfrm>
          <a:prstGeom prst="rect">
            <a:avLst/>
          </a:prstGeom>
        </p:spPr>
        <p:txBody>
          <a:bodyPr lIns="0" tIns="0" rIns="0" bIns="0">
            <a:normAutofit fontScale="15000"/>
          </a:bodyPr>
          <a:lstStyle/>
          <a:p>
            <a:endParaRPr lang="fr-FR" sz="2800" b="0" strike="noStrike" spc="-1">
              <a:solidFill>
                <a:srgbClr val="000000"/>
              </a:solidFill>
              <a:latin typeface="Calibri"/>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42" name="PlaceHolder 1"/>
          <p:cNvSpPr>
            <a:spLocks noGrp="1"/>
          </p:cNvSpPr>
          <p:nvPr>
            <p:ph type="title"/>
          </p:nvPr>
        </p:nvSpPr>
        <p:spPr>
          <a:xfrm>
            <a:off x="681120" y="2208960"/>
            <a:ext cx="5247360" cy="1418760"/>
          </a:xfrm>
          <a:prstGeom prst="rect">
            <a:avLst/>
          </a:prstGeom>
        </p:spPr>
        <p:txBody>
          <a:bodyPr lIns="0" tIns="0" rIns="0" bIns="0" anchor="ctr">
            <a:noAutofit/>
          </a:bodyPr>
          <a:lstStyle/>
          <a:p>
            <a:endParaRPr lang="fr-FR" sz="1800" b="0" strike="noStrike" spc="-1">
              <a:solidFill>
                <a:srgbClr val="000000"/>
              </a:solidFill>
              <a:latin typeface="Calibri"/>
            </a:endParaRPr>
          </a:p>
        </p:txBody>
      </p:sp>
      <p:sp>
        <p:nvSpPr>
          <p:cNvPr id="43" name="PlaceHolder 2"/>
          <p:cNvSpPr>
            <a:spLocks noGrp="1"/>
          </p:cNvSpPr>
          <p:nvPr>
            <p:ph type="body"/>
          </p:nvPr>
        </p:nvSpPr>
        <p:spPr>
          <a:xfrm>
            <a:off x="681120" y="3926880"/>
            <a:ext cx="1328400" cy="377280"/>
          </a:xfrm>
          <a:prstGeom prst="rect">
            <a:avLst/>
          </a:prstGeom>
        </p:spPr>
        <p:txBody>
          <a:bodyPr lIns="0" tIns="0" rIns="0" bIns="0">
            <a:normAutofit fontScale="8000"/>
          </a:bodyPr>
          <a:lstStyle/>
          <a:p>
            <a:endParaRPr lang="fr-FR" sz="2800" b="0" strike="noStrike" spc="-1">
              <a:solidFill>
                <a:srgbClr val="000000"/>
              </a:solidFill>
              <a:latin typeface="Calibri"/>
            </a:endParaRPr>
          </a:p>
        </p:txBody>
      </p:sp>
      <p:sp>
        <p:nvSpPr>
          <p:cNvPr id="44" name="PlaceHolder 3"/>
          <p:cNvSpPr>
            <a:spLocks noGrp="1"/>
          </p:cNvSpPr>
          <p:nvPr>
            <p:ph type="body"/>
          </p:nvPr>
        </p:nvSpPr>
        <p:spPr>
          <a:xfrm>
            <a:off x="2076482" y="3926880"/>
            <a:ext cx="1328400" cy="377280"/>
          </a:xfrm>
          <a:prstGeom prst="rect">
            <a:avLst/>
          </a:prstGeom>
        </p:spPr>
        <p:txBody>
          <a:bodyPr lIns="0" tIns="0" rIns="0" bIns="0">
            <a:normAutofit fontScale="8000"/>
          </a:bodyPr>
          <a:lstStyle/>
          <a:p>
            <a:endParaRPr lang="fr-FR" sz="2800" b="0" strike="noStrike" spc="-1">
              <a:solidFill>
                <a:srgbClr val="000000"/>
              </a:solidFill>
              <a:latin typeface="Calibri"/>
            </a:endParaRPr>
          </a:p>
        </p:txBody>
      </p:sp>
      <p:sp>
        <p:nvSpPr>
          <p:cNvPr id="45" name="PlaceHolder 4"/>
          <p:cNvSpPr>
            <a:spLocks noGrp="1"/>
          </p:cNvSpPr>
          <p:nvPr>
            <p:ph type="body"/>
          </p:nvPr>
        </p:nvSpPr>
        <p:spPr>
          <a:xfrm>
            <a:off x="3471480" y="3926880"/>
            <a:ext cx="1328400" cy="377280"/>
          </a:xfrm>
          <a:prstGeom prst="rect">
            <a:avLst/>
          </a:prstGeom>
        </p:spPr>
        <p:txBody>
          <a:bodyPr lIns="0" tIns="0" rIns="0" bIns="0">
            <a:normAutofit fontScale="8000"/>
          </a:bodyPr>
          <a:lstStyle/>
          <a:p>
            <a:endParaRPr lang="fr-FR" sz="2800" b="0" strike="noStrike" spc="-1">
              <a:solidFill>
                <a:srgbClr val="000000"/>
              </a:solidFill>
              <a:latin typeface="Calibri"/>
            </a:endParaRPr>
          </a:p>
        </p:txBody>
      </p:sp>
      <p:sp>
        <p:nvSpPr>
          <p:cNvPr id="46" name="PlaceHolder 5"/>
          <p:cNvSpPr>
            <a:spLocks noGrp="1"/>
          </p:cNvSpPr>
          <p:nvPr>
            <p:ph type="body"/>
          </p:nvPr>
        </p:nvSpPr>
        <p:spPr>
          <a:xfrm>
            <a:off x="681120" y="4340520"/>
            <a:ext cx="1328400" cy="377280"/>
          </a:xfrm>
          <a:prstGeom prst="rect">
            <a:avLst/>
          </a:prstGeom>
        </p:spPr>
        <p:txBody>
          <a:bodyPr lIns="0" tIns="0" rIns="0" bIns="0">
            <a:normAutofit fontScale="8000"/>
          </a:bodyPr>
          <a:lstStyle/>
          <a:p>
            <a:endParaRPr lang="fr-FR" sz="2800" b="0" strike="noStrike" spc="-1">
              <a:solidFill>
                <a:srgbClr val="000000"/>
              </a:solidFill>
              <a:latin typeface="Calibri"/>
            </a:endParaRPr>
          </a:p>
        </p:txBody>
      </p:sp>
      <p:sp>
        <p:nvSpPr>
          <p:cNvPr id="47" name="PlaceHolder 6"/>
          <p:cNvSpPr>
            <a:spLocks noGrp="1"/>
          </p:cNvSpPr>
          <p:nvPr>
            <p:ph type="body"/>
          </p:nvPr>
        </p:nvSpPr>
        <p:spPr>
          <a:xfrm>
            <a:off x="2076482" y="4340520"/>
            <a:ext cx="1328400" cy="377280"/>
          </a:xfrm>
          <a:prstGeom prst="rect">
            <a:avLst/>
          </a:prstGeom>
        </p:spPr>
        <p:txBody>
          <a:bodyPr lIns="0" tIns="0" rIns="0" bIns="0">
            <a:normAutofit fontScale="8000"/>
          </a:bodyPr>
          <a:lstStyle/>
          <a:p>
            <a:endParaRPr lang="fr-FR" sz="2800" b="0" strike="noStrike" spc="-1">
              <a:solidFill>
                <a:srgbClr val="000000"/>
              </a:solidFill>
              <a:latin typeface="Calibri"/>
            </a:endParaRPr>
          </a:p>
        </p:txBody>
      </p:sp>
      <p:sp>
        <p:nvSpPr>
          <p:cNvPr id="48" name="PlaceHolder 7"/>
          <p:cNvSpPr>
            <a:spLocks noGrp="1"/>
          </p:cNvSpPr>
          <p:nvPr>
            <p:ph type="body"/>
          </p:nvPr>
        </p:nvSpPr>
        <p:spPr>
          <a:xfrm>
            <a:off x="3471480" y="4340520"/>
            <a:ext cx="1328400" cy="377280"/>
          </a:xfrm>
          <a:prstGeom prst="rect">
            <a:avLst/>
          </a:prstGeom>
        </p:spPr>
        <p:txBody>
          <a:bodyPr lIns="0" tIns="0" rIns="0" bIns="0">
            <a:normAutofit fontScale="8000"/>
          </a:bodyPr>
          <a:lstStyle/>
          <a:p>
            <a:endParaRPr lang="fr-FR" sz="2800" b="0" strike="noStrike" spc="-1">
              <a:solidFill>
                <a:srgbClr val="000000"/>
              </a:solidFill>
              <a:latin typeface="Calibri"/>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73404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57" name="PlaceHolder 1"/>
          <p:cNvSpPr>
            <a:spLocks noGrp="1"/>
          </p:cNvSpPr>
          <p:nvPr>
            <p:ph type="title"/>
          </p:nvPr>
        </p:nvSpPr>
        <p:spPr>
          <a:xfrm>
            <a:off x="681120" y="2208960"/>
            <a:ext cx="5247360" cy="1418760"/>
          </a:xfrm>
          <a:prstGeom prst="rect">
            <a:avLst/>
          </a:prstGeom>
        </p:spPr>
        <p:txBody>
          <a:bodyPr lIns="0" tIns="0" rIns="0" bIns="0" anchor="ctr">
            <a:noAutofit/>
          </a:bodyPr>
          <a:lstStyle/>
          <a:p>
            <a:endParaRPr lang="fr-FR" sz="1800" b="0" strike="noStrike" spc="-1">
              <a:solidFill>
                <a:srgbClr val="000000"/>
              </a:solidFill>
              <a:latin typeface="Calibri"/>
            </a:endParaRPr>
          </a:p>
        </p:txBody>
      </p:sp>
      <p:sp>
        <p:nvSpPr>
          <p:cNvPr id="58" name="PlaceHolder 2"/>
          <p:cNvSpPr>
            <a:spLocks noGrp="1"/>
          </p:cNvSpPr>
          <p:nvPr>
            <p:ph type="subTitle"/>
          </p:nvPr>
        </p:nvSpPr>
        <p:spPr>
          <a:xfrm>
            <a:off x="681120" y="3866760"/>
            <a:ext cx="4125960" cy="911880"/>
          </a:xfrm>
          <a:prstGeom prst="rect">
            <a:avLst/>
          </a:prstGeom>
        </p:spPr>
        <p:txBody>
          <a:bodyPr lIns="0" tIns="0" rIns="0" bIns="0" anchor="ctr">
            <a:noAutofit/>
          </a:bodyPr>
          <a:lstStyle/>
          <a:p>
            <a:pPr algn="ctr"/>
            <a:endParaRPr lang="fr-FR" sz="3200" b="0" strike="noStrike" spc="-1">
              <a:latin typeface="Arial"/>
            </a:endParaRPr>
          </a:p>
        </p:txBody>
      </p:sp>
    </p:spTree>
    <p:extLst>
      <p:ext uri="{BB962C8B-B14F-4D97-AF65-F5344CB8AC3E}">
        <p14:creationId xmlns:p14="http://schemas.microsoft.com/office/powerpoint/2010/main" val="4370959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681120" y="2208960"/>
            <a:ext cx="5247360" cy="1418760"/>
          </a:xfrm>
          <a:prstGeom prst="rect">
            <a:avLst/>
          </a:prstGeom>
        </p:spPr>
        <p:txBody>
          <a:bodyPr lIns="0" tIns="0" rIns="0" bIns="0" anchor="ctr">
            <a:noAutofit/>
          </a:bodyPr>
          <a:lstStyle/>
          <a:p>
            <a:endParaRPr lang="fr-FR" sz="1800" b="0" strike="noStrike" spc="-1">
              <a:solidFill>
                <a:srgbClr val="000000"/>
              </a:solidFill>
              <a:latin typeface="Calibri"/>
            </a:endParaRPr>
          </a:p>
        </p:txBody>
      </p:sp>
      <p:sp>
        <p:nvSpPr>
          <p:cNvPr id="60" name="PlaceHolder 2"/>
          <p:cNvSpPr>
            <a:spLocks noGrp="1"/>
          </p:cNvSpPr>
          <p:nvPr>
            <p:ph type="body"/>
          </p:nvPr>
        </p:nvSpPr>
        <p:spPr>
          <a:xfrm>
            <a:off x="681120" y="3926880"/>
            <a:ext cx="4125960" cy="791280"/>
          </a:xfrm>
          <a:prstGeom prst="rect">
            <a:avLst/>
          </a:prstGeom>
        </p:spPr>
        <p:txBody>
          <a:bodyPr lIns="0" tIns="0" rIns="0" bIns="0">
            <a:normAutofit/>
          </a:bodyPr>
          <a:lstStyle/>
          <a:p>
            <a:endParaRPr lang="fr-FR" sz="2800" b="0" strike="noStrike" spc="-1">
              <a:solidFill>
                <a:srgbClr val="000000"/>
              </a:solidFill>
              <a:latin typeface="Calibri"/>
            </a:endParaRPr>
          </a:p>
        </p:txBody>
      </p:sp>
    </p:spTree>
    <p:extLst>
      <p:ext uri="{BB962C8B-B14F-4D97-AF65-F5344CB8AC3E}">
        <p14:creationId xmlns:p14="http://schemas.microsoft.com/office/powerpoint/2010/main" val="15755708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61" name="PlaceHolder 1"/>
          <p:cNvSpPr>
            <a:spLocks noGrp="1"/>
          </p:cNvSpPr>
          <p:nvPr>
            <p:ph type="title"/>
          </p:nvPr>
        </p:nvSpPr>
        <p:spPr>
          <a:xfrm>
            <a:off x="681120" y="2208960"/>
            <a:ext cx="5247360" cy="1418760"/>
          </a:xfrm>
          <a:prstGeom prst="rect">
            <a:avLst/>
          </a:prstGeom>
        </p:spPr>
        <p:txBody>
          <a:bodyPr lIns="0" tIns="0" rIns="0" bIns="0" anchor="ctr">
            <a:noAutofit/>
          </a:bodyPr>
          <a:lstStyle/>
          <a:p>
            <a:endParaRPr lang="fr-FR" sz="1800" b="0" strike="noStrike" spc="-1">
              <a:solidFill>
                <a:srgbClr val="000000"/>
              </a:solidFill>
              <a:latin typeface="Calibri"/>
            </a:endParaRPr>
          </a:p>
        </p:txBody>
      </p:sp>
      <p:sp>
        <p:nvSpPr>
          <p:cNvPr id="62" name="PlaceHolder 2"/>
          <p:cNvSpPr>
            <a:spLocks noGrp="1"/>
          </p:cNvSpPr>
          <p:nvPr>
            <p:ph type="body"/>
          </p:nvPr>
        </p:nvSpPr>
        <p:spPr>
          <a:xfrm>
            <a:off x="681122" y="3926880"/>
            <a:ext cx="2013120" cy="791280"/>
          </a:xfrm>
          <a:prstGeom prst="rect">
            <a:avLst/>
          </a:prstGeom>
        </p:spPr>
        <p:txBody>
          <a:bodyPr lIns="0" tIns="0" rIns="0" bIns="0">
            <a:normAutofit fontScale="47000"/>
          </a:bodyPr>
          <a:lstStyle/>
          <a:p>
            <a:endParaRPr lang="fr-FR" sz="2800" b="0" strike="noStrike" spc="-1">
              <a:solidFill>
                <a:srgbClr val="000000"/>
              </a:solidFill>
              <a:latin typeface="Calibri"/>
            </a:endParaRPr>
          </a:p>
        </p:txBody>
      </p:sp>
      <p:sp>
        <p:nvSpPr>
          <p:cNvPr id="63" name="PlaceHolder 3"/>
          <p:cNvSpPr>
            <a:spLocks noGrp="1"/>
          </p:cNvSpPr>
          <p:nvPr>
            <p:ph type="body"/>
          </p:nvPr>
        </p:nvSpPr>
        <p:spPr>
          <a:xfrm>
            <a:off x="2795402" y="3926880"/>
            <a:ext cx="2013120" cy="791280"/>
          </a:xfrm>
          <a:prstGeom prst="rect">
            <a:avLst/>
          </a:prstGeom>
        </p:spPr>
        <p:txBody>
          <a:bodyPr lIns="0" tIns="0" rIns="0" bIns="0">
            <a:normAutofit fontScale="47000"/>
          </a:bodyPr>
          <a:lstStyle/>
          <a:p>
            <a:endParaRPr lang="fr-FR" sz="2800" b="0" strike="noStrike" spc="-1">
              <a:solidFill>
                <a:srgbClr val="000000"/>
              </a:solidFill>
              <a:latin typeface="Calibri"/>
            </a:endParaRPr>
          </a:p>
        </p:txBody>
      </p:sp>
    </p:spTree>
    <p:extLst>
      <p:ext uri="{BB962C8B-B14F-4D97-AF65-F5344CB8AC3E}">
        <p14:creationId xmlns:p14="http://schemas.microsoft.com/office/powerpoint/2010/main" val="27894058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4" name="PlaceHolder 1"/>
          <p:cNvSpPr>
            <a:spLocks noGrp="1"/>
          </p:cNvSpPr>
          <p:nvPr>
            <p:ph type="title"/>
          </p:nvPr>
        </p:nvSpPr>
        <p:spPr>
          <a:xfrm>
            <a:off x="681120" y="2208960"/>
            <a:ext cx="5247360" cy="1418760"/>
          </a:xfrm>
          <a:prstGeom prst="rect">
            <a:avLst/>
          </a:prstGeom>
        </p:spPr>
        <p:txBody>
          <a:bodyPr lIns="0" tIns="0" rIns="0" bIns="0" anchor="ctr">
            <a:noAutofit/>
          </a:bodyPr>
          <a:lstStyle/>
          <a:p>
            <a:endParaRPr lang="fr-FR" sz="1800" b="0" strike="noStrike" spc="-1">
              <a:solidFill>
                <a:srgbClr val="000000"/>
              </a:solidFill>
              <a:latin typeface="Calibri"/>
            </a:endParaRPr>
          </a:p>
        </p:txBody>
      </p:sp>
    </p:spTree>
    <p:extLst>
      <p:ext uri="{BB962C8B-B14F-4D97-AF65-F5344CB8AC3E}">
        <p14:creationId xmlns:p14="http://schemas.microsoft.com/office/powerpoint/2010/main" val="15359981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65" name="PlaceHolder 1"/>
          <p:cNvSpPr>
            <a:spLocks noGrp="1"/>
          </p:cNvSpPr>
          <p:nvPr>
            <p:ph type="subTitle"/>
          </p:nvPr>
        </p:nvSpPr>
        <p:spPr>
          <a:xfrm>
            <a:off x="681120" y="2208960"/>
            <a:ext cx="5247360" cy="6577920"/>
          </a:xfrm>
          <a:prstGeom prst="rect">
            <a:avLst/>
          </a:prstGeom>
        </p:spPr>
        <p:txBody>
          <a:bodyPr lIns="0" tIns="0" rIns="0" bIns="0" anchor="ctr">
            <a:noAutofit/>
          </a:bodyPr>
          <a:lstStyle/>
          <a:p>
            <a:pPr algn="ctr"/>
            <a:endParaRPr lang="fr-FR" sz="3200" b="0" strike="noStrike" spc="-1">
              <a:latin typeface="Arial"/>
            </a:endParaRPr>
          </a:p>
        </p:txBody>
      </p:sp>
    </p:spTree>
    <p:extLst>
      <p:ext uri="{BB962C8B-B14F-4D97-AF65-F5344CB8AC3E}">
        <p14:creationId xmlns:p14="http://schemas.microsoft.com/office/powerpoint/2010/main" val="12970982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681120" y="2208960"/>
            <a:ext cx="5247360" cy="1418760"/>
          </a:xfrm>
          <a:prstGeom prst="rect">
            <a:avLst/>
          </a:prstGeom>
        </p:spPr>
        <p:txBody>
          <a:bodyPr lIns="0" tIns="0" rIns="0" bIns="0" anchor="ctr">
            <a:noAutofit/>
          </a:bodyPr>
          <a:lstStyle/>
          <a:p>
            <a:endParaRPr lang="fr-FR" sz="1800" b="0" strike="noStrike" spc="-1">
              <a:solidFill>
                <a:srgbClr val="000000"/>
              </a:solidFill>
              <a:latin typeface="Calibri"/>
            </a:endParaRPr>
          </a:p>
        </p:txBody>
      </p:sp>
      <p:sp>
        <p:nvSpPr>
          <p:cNvPr id="67" name="PlaceHolder 2"/>
          <p:cNvSpPr>
            <a:spLocks noGrp="1"/>
          </p:cNvSpPr>
          <p:nvPr>
            <p:ph type="body"/>
          </p:nvPr>
        </p:nvSpPr>
        <p:spPr>
          <a:xfrm>
            <a:off x="681122" y="3926880"/>
            <a:ext cx="2013120" cy="377280"/>
          </a:xfrm>
          <a:prstGeom prst="rect">
            <a:avLst/>
          </a:prstGeom>
        </p:spPr>
        <p:txBody>
          <a:bodyPr lIns="0" tIns="0" rIns="0" bIns="0">
            <a:normAutofit fontScale="15000"/>
          </a:bodyPr>
          <a:lstStyle/>
          <a:p>
            <a:endParaRPr lang="fr-FR" sz="2800" b="0" strike="noStrike" spc="-1">
              <a:solidFill>
                <a:srgbClr val="000000"/>
              </a:solidFill>
              <a:latin typeface="Calibri"/>
            </a:endParaRPr>
          </a:p>
        </p:txBody>
      </p:sp>
      <p:sp>
        <p:nvSpPr>
          <p:cNvPr id="68" name="PlaceHolder 3"/>
          <p:cNvSpPr>
            <a:spLocks noGrp="1"/>
          </p:cNvSpPr>
          <p:nvPr>
            <p:ph type="body"/>
          </p:nvPr>
        </p:nvSpPr>
        <p:spPr>
          <a:xfrm>
            <a:off x="2795402" y="3926880"/>
            <a:ext cx="2013120" cy="791280"/>
          </a:xfrm>
          <a:prstGeom prst="rect">
            <a:avLst/>
          </a:prstGeom>
        </p:spPr>
        <p:txBody>
          <a:bodyPr lIns="0" tIns="0" rIns="0" bIns="0">
            <a:normAutofit fontScale="47000"/>
          </a:bodyPr>
          <a:lstStyle/>
          <a:p>
            <a:endParaRPr lang="fr-FR" sz="2800" b="0" strike="noStrike" spc="-1">
              <a:solidFill>
                <a:srgbClr val="000000"/>
              </a:solidFill>
              <a:latin typeface="Calibri"/>
            </a:endParaRPr>
          </a:p>
        </p:txBody>
      </p:sp>
      <p:sp>
        <p:nvSpPr>
          <p:cNvPr id="69" name="PlaceHolder 4"/>
          <p:cNvSpPr>
            <a:spLocks noGrp="1"/>
          </p:cNvSpPr>
          <p:nvPr>
            <p:ph type="body"/>
          </p:nvPr>
        </p:nvSpPr>
        <p:spPr>
          <a:xfrm>
            <a:off x="681122" y="4340520"/>
            <a:ext cx="2013120" cy="377280"/>
          </a:xfrm>
          <a:prstGeom prst="rect">
            <a:avLst/>
          </a:prstGeom>
        </p:spPr>
        <p:txBody>
          <a:bodyPr lIns="0" tIns="0" rIns="0" bIns="0">
            <a:normAutofit fontScale="15000"/>
          </a:bodyPr>
          <a:lstStyle/>
          <a:p>
            <a:endParaRPr lang="fr-FR" sz="2800" b="0" strike="noStrike" spc="-1">
              <a:solidFill>
                <a:srgbClr val="000000"/>
              </a:solidFill>
              <a:latin typeface="Calibri"/>
            </a:endParaRPr>
          </a:p>
        </p:txBody>
      </p:sp>
    </p:spTree>
    <p:extLst>
      <p:ext uri="{BB962C8B-B14F-4D97-AF65-F5344CB8AC3E}">
        <p14:creationId xmlns:p14="http://schemas.microsoft.com/office/powerpoint/2010/main" val="23848570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3" name="PlaceHolder 1"/>
          <p:cNvSpPr>
            <a:spLocks noGrp="1"/>
          </p:cNvSpPr>
          <p:nvPr>
            <p:ph type="title"/>
          </p:nvPr>
        </p:nvSpPr>
        <p:spPr>
          <a:xfrm>
            <a:off x="681120" y="2208960"/>
            <a:ext cx="5247360" cy="1418760"/>
          </a:xfrm>
          <a:prstGeom prst="rect">
            <a:avLst/>
          </a:prstGeom>
        </p:spPr>
        <p:txBody>
          <a:bodyPr lIns="0" tIns="0" rIns="0" bIns="0" anchor="ctr">
            <a:noAutofit/>
          </a:bodyPr>
          <a:lstStyle/>
          <a:p>
            <a:endParaRPr lang="fr-FR" sz="1800" b="0" strike="noStrike" spc="-1">
              <a:solidFill>
                <a:srgbClr val="000000"/>
              </a:solidFill>
              <a:latin typeface="Calibri"/>
            </a:endParaRPr>
          </a:p>
        </p:txBody>
      </p:sp>
      <p:sp>
        <p:nvSpPr>
          <p:cNvPr id="14" name="PlaceHolder 2"/>
          <p:cNvSpPr>
            <a:spLocks noGrp="1"/>
          </p:cNvSpPr>
          <p:nvPr>
            <p:ph type="subTitle"/>
          </p:nvPr>
        </p:nvSpPr>
        <p:spPr>
          <a:xfrm>
            <a:off x="681120" y="3866760"/>
            <a:ext cx="4125960" cy="911880"/>
          </a:xfrm>
          <a:prstGeom prst="rect">
            <a:avLst/>
          </a:prstGeom>
        </p:spPr>
        <p:txBody>
          <a:bodyPr lIns="0" tIns="0" rIns="0" bIns="0" anchor="ctr">
            <a:noAutofit/>
          </a:bodyPr>
          <a:lstStyle/>
          <a:p>
            <a:pPr algn="ctr"/>
            <a:endParaRPr lang="fr-FR" sz="3200" b="0" strike="noStrike" spc="-1">
              <a:latin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681120" y="2208960"/>
            <a:ext cx="5247360" cy="1418760"/>
          </a:xfrm>
          <a:prstGeom prst="rect">
            <a:avLst/>
          </a:prstGeom>
        </p:spPr>
        <p:txBody>
          <a:bodyPr lIns="0" tIns="0" rIns="0" bIns="0" anchor="ctr">
            <a:noAutofit/>
          </a:bodyPr>
          <a:lstStyle/>
          <a:p>
            <a:endParaRPr lang="fr-FR" sz="1800" b="0" strike="noStrike" spc="-1">
              <a:solidFill>
                <a:srgbClr val="000000"/>
              </a:solidFill>
              <a:latin typeface="Calibri"/>
            </a:endParaRPr>
          </a:p>
        </p:txBody>
      </p:sp>
      <p:sp>
        <p:nvSpPr>
          <p:cNvPr id="71" name="PlaceHolder 2"/>
          <p:cNvSpPr>
            <a:spLocks noGrp="1"/>
          </p:cNvSpPr>
          <p:nvPr>
            <p:ph type="body"/>
          </p:nvPr>
        </p:nvSpPr>
        <p:spPr>
          <a:xfrm>
            <a:off x="681122" y="3926880"/>
            <a:ext cx="2013120" cy="791280"/>
          </a:xfrm>
          <a:prstGeom prst="rect">
            <a:avLst/>
          </a:prstGeom>
        </p:spPr>
        <p:txBody>
          <a:bodyPr lIns="0" tIns="0" rIns="0" bIns="0">
            <a:normAutofit fontScale="47000"/>
          </a:bodyPr>
          <a:lstStyle/>
          <a:p>
            <a:endParaRPr lang="fr-FR" sz="2800" b="0" strike="noStrike" spc="-1">
              <a:solidFill>
                <a:srgbClr val="000000"/>
              </a:solidFill>
              <a:latin typeface="Calibri"/>
            </a:endParaRPr>
          </a:p>
        </p:txBody>
      </p:sp>
      <p:sp>
        <p:nvSpPr>
          <p:cNvPr id="72" name="PlaceHolder 3"/>
          <p:cNvSpPr>
            <a:spLocks noGrp="1"/>
          </p:cNvSpPr>
          <p:nvPr>
            <p:ph type="body"/>
          </p:nvPr>
        </p:nvSpPr>
        <p:spPr>
          <a:xfrm>
            <a:off x="2795402" y="3926880"/>
            <a:ext cx="2013120" cy="377280"/>
          </a:xfrm>
          <a:prstGeom prst="rect">
            <a:avLst/>
          </a:prstGeom>
        </p:spPr>
        <p:txBody>
          <a:bodyPr lIns="0" tIns="0" rIns="0" bIns="0">
            <a:normAutofit fontScale="15000"/>
          </a:bodyPr>
          <a:lstStyle/>
          <a:p>
            <a:endParaRPr lang="fr-FR" sz="2800" b="0" strike="noStrike" spc="-1">
              <a:solidFill>
                <a:srgbClr val="000000"/>
              </a:solidFill>
              <a:latin typeface="Calibri"/>
            </a:endParaRPr>
          </a:p>
        </p:txBody>
      </p:sp>
      <p:sp>
        <p:nvSpPr>
          <p:cNvPr id="73" name="PlaceHolder 4"/>
          <p:cNvSpPr>
            <a:spLocks noGrp="1"/>
          </p:cNvSpPr>
          <p:nvPr>
            <p:ph type="body"/>
          </p:nvPr>
        </p:nvSpPr>
        <p:spPr>
          <a:xfrm>
            <a:off x="2795402" y="4340520"/>
            <a:ext cx="2013120" cy="377280"/>
          </a:xfrm>
          <a:prstGeom prst="rect">
            <a:avLst/>
          </a:prstGeom>
        </p:spPr>
        <p:txBody>
          <a:bodyPr lIns="0" tIns="0" rIns="0" bIns="0">
            <a:normAutofit fontScale="15000"/>
          </a:bodyPr>
          <a:lstStyle/>
          <a:p>
            <a:endParaRPr lang="fr-FR" sz="2800" b="0" strike="noStrike" spc="-1">
              <a:solidFill>
                <a:srgbClr val="000000"/>
              </a:solidFill>
              <a:latin typeface="Calibri"/>
            </a:endParaRPr>
          </a:p>
        </p:txBody>
      </p:sp>
    </p:spTree>
    <p:extLst>
      <p:ext uri="{BB962C8B-B14F-4D97-AF65-F5344CB8AC3E}">
        <p14:creationId xmlns:p14="http://schemas.microsoft.com/office/powerpoint/2010/main" val="192132663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74" name="PlaceHolder 1"/>
          <p:cNvSpPr>
            <a:spLocks noGrp="1"/>
          </p:cNvSpPr>
          <p:nvPr>
            <p:ph type="title"/>
          </p:nvPr>
        </p:nvSpPr>
        <p:spPr>
          <a:xfrm>
            <a:off x="681120" y="2208960"/>
            <a:ext cx="5247360" cy="1418760"/>
          </a:xfrm>
          <a:prstGeom prst="rect">
            <a:avLst/>
          </a:prstGeom>
        </p:spPr>
        <p:txBody>
          <a:bodyPr lIns="0" tIns="0" rIns="0" bIns="0" anchor="ctr">
            <a:noAutofit/>
          </a:bodyPr>
          <a:lstStyle/>
          <a:p>
            <a:endParaRPr lang="fr-FR" sz="1800" b="0" strike="noStrike" spc="-1">
              <a:solidFill>
                <a:srgbClr val="000000"/>
              </a:solidFill>
              <a:latin typeface="Calibri"/>
            </a:endParaRPr>
          </a:p>
        </p:txBody>
      </p:sp>
      <p:sp>
        <p:nvSpPr>
          <p:cNvPr id="75" name="PlaceHolder 2"/>
          <p:cNvSpPr>
            <a:spLocks noGrp="1"/>
          </p:cNvSpPr>
          <p:nvPr>
            <p:ph type="body"/>
          </p:nvPr>
        </p:nvSpPr>
        <p:spPr>
          <a:xfrm>
            <a:off x="681122" y="3926880"/>
            <a:ext cx="2013120" cy="377280"/>
          </a:xfrm>
          <a:prstGeom prst="rect">
            <a:avLst/>
          </a:prstGeom>
        </p:spPr>
        <p:txBody>
          <a:bodyPr lIns="0" tIns="0" rIns="0" bIns="0">
            <a:normAutofit fontScale="15000"/>
          </a:bodyPr>
          <a:lstStyle/>
          <a:p>
            <a:endParaRPr lang="fr-FR" sz="2800" b="0" strike="noStrike" spc="-1">
              <a:solidFill>
                <a:srgbClr val="000000"/>
              </a:solidFill>
              <a:latin typeface="Calibri"/>
            </a:endParaRPr>
          </a:p>
        </p:txBody>
      </p:sp>
      <p:sp>
        <p:nvSpPr>
          <p:cNvPr id="76" name="PlaceHolder 3"/>
          <p:cNvSpPr>
            <a:spLocks noGrp="1"/>
          </p:cNvSpPr>
          <p:nvPr>
            <p:ph type="body"/>
          </p:nvPr>
        </p:nvSpPr>
        <p:spPr>
          <a:xfrm>
            <a:off x="2795402" y="3926880"/>
            <a:ext cx="2013120" cy="377280"/>
          </a:xfrm>
          <a:prstGeom prst="rect">
            <a:avLst/>
          </a:prstGeom>
        </p:spPr>
        <p:txBody>
          <a:bodyPr lIns="0" tIns="0" rIns="0" bIns="0">
            <a:normAutofit fontScale="15000"/>
          </a:bodyPr>
          <a:lstStyle/>
          <a:p>
            <a:endParaRPr lang="fr-FR" sz="2800" b="0" strike="noStrike" spc="-1">
              <a:solidFill>
                <a:srgbClr val="000000"/>
              </a:solidFill>
              <a:latin typeface="Calibri"/>
            </a:endParaRPr>
          </a:p>
        </p:txBody>
      </p:sp>
      <p:sp>
        <p:nvSpPr>
          <p:cNvPr id="77" name="PlaceHolder 4"/>
          <p:cNvSpPr>
            <a:spLocks noGrp="1"/>
          </p:cNvSpPr>
          <p:nvPr>
            <p:ph type="body"/>
          </p:nvPr>
        </p:nvSpPr>
        <p:spPr>
          <a:xfrm>
            <a:off x="681120" y="4340520"/>
            <a:ext cx="4125960" cy="377280"/>
          </a:xfrm>
          <a:prstGeom prst="rect">
            <a:avLst/>
          </a:prstGeom>
        </p:spPr>
        <p:txBody>
          <a:bodyPr lIns="0" tIns="0" rIns="0" bIns="0">
            <a:normAutofit fontScale="44000"/>
          </a:bodyPr>
          <a:lstStyle/>
          <a:p>
            <a:endParaRPr lang="fr-FR" sz="2800" b="0" strike="noStrike" spc="-1">
              <a:solidFill>
                <a:srgbClr val="000000"/>
              </a:solidFill>
              <a:latin typeface="Calibri"/>
            </a:endParaRPr>
          </a:p>
        </p:txBody>
      </p:sp>
    </p:spTree>
    <p:extLst>
      <p:ext uri="{BB962C8B-B14F-4D97-AF65-F5344CB8AC3E}">
        <p14:creationId xmlns:p14="http://schemas.microsoft.com/office/powerpoint/2010/main" val="119706551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78" name="PlaceHolder 1"/>
          <p:cNvSpPr>
            <a:spLocks noGrp="1"/>
          </p:cNvSpPr>
          <p:nvPr>
            <p:ph type="title"/>
          </p:nvPr>
        </p:nvSpPr>
        <p:spPr>
          <a:xfrm>
            <a:off x="681120" y="2208960"/>
            <a:ext cx="5247360" cy="1418760"/>
          </a:xfrm>
          <a:prstGeom prst="rect">
            <a:avLst/>
          </a:prstGeom>
        </p:spPr>
        <p:txBody>
          <a:bodyPr lIns="0" tIns="0" rIns="0" bIns="0" anchor="ctr">
            <a:noAutofit/>
          </a:bodyPr>
          <a:lstStyle/>
          <a:p>
            <a:endParaRPr lang="fr-FR" sz="1800" b="0" strike="noStrike" spc="-1">
              <a:solidFill>
                <a:srgbClr val="000000"/>
              </a:solidFill>
              <a:latin typeface="Calibri"/>
            </a:endParaRPr>
          </a:p>
        </p:txBody>
      </p:sp>
      <p:sp>
        <p:nvSpPr>
          <p:cNvPr id="79" name="PlaceHolder 2"/>
          <p:cNvSpPr>
            <a:spLocks noGrp="1"/>
          </p:cNvSpPr>
          <p:nvPr>
            <p:ph type="body"/>
          </p:nvPr>
        </p:nvSpPr>
        <p:spPr>
          <a:xfrm>
            <a:off x="681120" y="3926880"/>
            <a:ext cx="4125960" cy="377280"/>
          </a:xfrm>
          <a:prstGeom prst="rect">
            <a:avLst/>
          </a:prstGeom>
        </p:spPr>
        <p:txBody>
          <a:bodyPr lIns="0" tIns="0" rIns="0" bIns="0">
            <a:normAutofit fontScale="44000"/>
          </a:bodyPr>
          <a:lstStyle/>
          <a:p>
            <a:endParaRPr lang="fr-FR" sz="2800" b="0" strike="noStrike" spc="-1">
              <a:solidFill>
                <a:srgbClr val="000000"/>
              </a:solidFill>
              <a:latin typeface="Calibri"/>
            </a:endParaRPr>
          </a:p>
        </p:txBody>
      </p:sp>
      <p:sp>
        <p:nvSpPr>
          <p:cNvPr id="80" name="PlaceHolder 3"/>
          <p:cNvSpPr>
            <a:spLocks noGrp="1"/>
          </p:cNvSpPr>
          <p:nvPr>
            <p:ph type="body"/>
          </p:nvPr>
        </p:nvSpPr>
        <p:spPr>
          <a:xfrm>
            <a:off x="681120" y="4340520"/>
            <a:ext cx="4125960" cy="377280"/>
          </a:xfrm>
          <a:prstGeom prst="rect">
            <a:avLst/>
          </a:prstGeom>
        </p:spPr>
        <p:txBody>
          <a:bodyPr lIns="0" tIns="0" rIns="0" bIns="0">
            <a:normAutofit fontScale="44000"/>
          </a:bodyPr>
          <a:lstStyle/>
          <a:p>
            <a:endParaRPr lang="fr-FR" sz="2800" b="0" strike="noStrike" spc="-1">
              <a:solidFill>
                <a:srgbClr val="000000"/>
              </a:solidFill>
              <a:latin typeface="Calibri"/>
            </a:endParaRPr>
          </a:p>
        </p:txBody>
      </p:sp>
    </p:spTree>
    <p:extLst>
      <p:ext uri="{BB962C8B-B14F-4D97-AF65-F5344CB8AC3E}">
        <p14:creationId xmlns:p14="http://schemas.microsoft.com/office/powerpoint/2010/main" val="260877430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81" name="PlaceHolder 1"/>
          <p:cNvSpPr>
            <a:spLocks noGrp="1"/>
          </p:cNvSpPr>
          <p:nvPr>
            <p:ph type="title"/>
          </p:nvPr>
        </p:nvSpPr>
        <p:spPr>
          <a:xfrm>
            <a:off x="681120" y="2208960"/>
            <a:ext cx="5247360" cy="1418760"/>
          </a:xfrm>
          <a:prstGeom prst="rect">
            <a:avLst/>
          </a:prstGeom>
        </p:spPr>
        <p:txBody>
          <a:bodyPr lIns="0" tIns="0" rIns="0" bIns="0" anchor="ctr">
            <a:noAutofit/>
          </a:bodyPr>
          <a:lstStyle/>
          <a:p>
            <a:endParaRPr lang="fr-FR" sz="1800" b="0" strike="noStrike" spc="-1">
              <a:solidFill>
                <a:srgbClr val="000000"/>
              </a:solidFill>
              <a:latin typeface="Calibri"/>
            </a:endParaRPr>
          </a:p>
        </p:txBody>
      </p:sp>
      <p:sp>
        <p:nvSpPr>
          <p:cNvPr id="82" name="PlaceHolder 2"/>
          <p:cNvSpPr>
            <a:spLocks noGrp="1"/>
          </p:cNvSpPr>
          <p:nvPr>
            <p:ph type="body"/>
          </p:nvPr>
        </p:nvSpPr>
        <p:spPr>
          <a:xfrm>
            <a:off x="681122" y="3926880"/>
            <a:ext cx="2013120" cy="377280"/>
          </a:xfrm>
          <a:prstGeom prst="rect">
            <a:avLst/>
          </a:prstGeom>
        </p:spPr>
        <p:txBody>
          <a:bodyPr lIns="0" tIns="0" rIns="0" bIns="0">
            <a:normAutofit fontScale="15000"/>
          </a:bodyPr>
          <a:lstStyle/>
          <a:p>
            <a:endParaRPr lang="fr-FR" sz="2800" b="0" strike="noStrike" spc="-1">
              <a:solidFill>
                <a:srgbClr val="000000"/>
              </a:solidFill>
              <a:latin typeface="Calibri"/>
            </a:endParaRPr>
          </a:p>
        </p:txBody>
      </p:sp>
      <p:sp>
        <p:nvSpPr>
          <p:cNvPr id="83" name="PlaceHolder 3"/>
          <p:cNvSpPr>
            <a:spLocks noGrp="1"/>
          </p:cNvSpPr>
          <p:nvPr>
            <p:ph type="body"/>
          </p:nvPr>
        </p:nvSpPr>
        <p:spPr>
          <a:xfrm>
            <a:off x="2795402" y="3926880"/>
            <a:ext cx="2013120" cy="377280"/>
          </a:xfrm>
          <a:prstGeom prst="rect">
            <a:avLst/>
          </a:prstGeom>
        </p:spPr>
        <p:txBody>
          <a:bodyPr lIns="0" tIns="0" rIns="0" bIns="0">
            <a:normAutofit fontScale="15000"/>
          </a:bodyPr>
          <a:lstStyle/>
          <a:p>
            <a:endParaRPr lang="fr-FR" sz="2800" b="0" strike="noStrike" spc="-1">
              <a:solidFill>
                <a:srgbClr val="000000"/>
              </a:solidFill>
              <a:latin typeface="Calibri"/>
            </a:endParaRPr>
          </a:p>
        </p:txBody>
      </p:sp>
      <p:sp>
        <p:nvSpPr>
          <p:cNvPr id="84" name="PlaceHolder 4"/>
          <p:cNvSpPr>
            <a:spLocks noGrp="1"/>
          </p:cNvSpPr>
          <p:nvPr>
            <p:ph type="body"/>
          </p:nvPr>
        </p:nvSpPr>
        <p:spPr>
          <a:xfrm>
            <a:off x="681122" y="4340520"/>
            <a:ext cx="2013120" cy="377280"/>
          </a:xfrm>
          <a:prstGeom prst="rect">
            <a:avLst/>
          </a:prstGeom>
        </p:spPr>
        <p:txBody>
          <a:bodyPr lIns="0" tIns="0" rIns="0" bIns="0">
            <a:normAutofit fontScale="15000"/>
          </a:bodyPr>
          <a:lstStyle/>
          <a:p>
            <a:endParaRPr lang="fr-FR" sz="2800" b="0" strike="noStrike" spc="-1">
              <a:solidFill>
                <a:srgbClr val="000000"/>
              </a:solidFill>
              <a:latin typeface="Calibri"/>
            </a:endParaRPr>
          </a:p>
        </p:txBody>
      </p:sp>
      <p:sp>
        <p:nvSpPr>
          <p:cNvPr id="85" name="PlaceHolder 5"/>
          <p:cNvSpPr>
            <a:spLocks noGrp="1"/>
          </p:cNvSpPr>
          <p:nvPr>
            <p:ph type="body"/>
          </p:nvPr>
        </p:nvSpPr>
        <p:spPr>
          <a:xfrm>
            <a:off x="2795402" y="4340520"/>
            <a:ext cx="2013120" cy="377280"/>
          </a:xfrm>
          <a:prstGeom prst="rect">
            <a:avLst/>
          </a:prstGeom>
        </p:spPr>
        <p:txBody>
          <a:bodyPr lIns="0" tIns="0" rIns="0" bIns="0">
            <a:normAutofit fontScale="15000"/>
          </a:bodyPr>
          <a:lstStyle/>
          <a:p>
            <a:endParaRPr lang="fr-FR" sz="2800" b="0" strike="noStrike" spc="-1">
              <a:solidFill>
                <a:srgbClr val="000000"/>
              </a:solidFill>
              <a:latin typeface="Calibri"/>
            </a:endParaRPr>
          </a:p>
        </p:txBody>
      </p:sp>
    </p:spTree>
    <p:extLst>
      <p:ext uri="{BB962C8B-B14F-4D97-AF65-F5344CB8AC3E}">
        <p14:creationId xmlns:p14="http://schemas.microsoft.com/office/powerpoint/2010/main" val="319179034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86" name="PlaceHolder 1"/>
          <p:cNvSpPr>
            <a:spLocks noGrp="1"/>
          </p:cNvSpPr>
          <p:nvPr>
            <p:ph type="title"/>
          </p:nvPr>
        </p:nvSpPr>
        <p:spPr>
          <a:xfrm>
            <a:off x="681120" y="2208960"/>
            <a:ext cx="5247360" cy="1418760"/>
          </a:xfrm>
          <a:prstGeom prst="rect">
            <a:avLst/>
          </a:prstGeom>
        </p:spPr>
        <p:txBody>
          <a:bodyPr lIns="0" tIns="0" rIns="0" bIns="0" anchor="ctr">
            <a:noAutofit/>
          </a:bodyPr>
          <a:lstStyle/>
          <a:p>
            <a:endParaRPr lang="fr-FR" sz="1800" b="0" strike="noStrike" spc="-1">
              <a:solidFill>
                <a:srgbClr val="000000"/>
              </a:solidFill>
              <a:latin typeface="Calibri"/>
            </a:endParaRPr>
          </a:p>
        </p:txBody>
      </p:sp>
      <p:sp>
        <p:nvSpPr>
          <p:cNvPr id="87" name="PlaceHolder 2"/>
          <p:cNvSpPr>
            <a:spLocks noGrp="1"/>
          </p:cNvSpPr>
          <p:nvPr>
            <p:ph type="body"/>
          </p:nvPr>
        </p:nvSpPr>
        <p:spPr>
          <a:xfrm>
            <a:off x="681120" y="3926880"/>
            <a:ext cx="1328400" cy="377280"/>
          </a:xfrm>
          <a:prstGeom prst="rect">
            <a:avLst/>
          </a:prstGeom>
        </p:spPr>
        <p:txBody>
          <a:bodyPr lIns="0" tIns="0" rIns="0" bIns="0">
            <a:normAutofit fontScale="8000"/>
          </a:bodyPr>
          <a:lstStyle/>
          <a:p>
            <a:endParaRPr lang="fr-FR" sz="2800" b="0" strike="noStrike" spc="-1">
              <a:solidFill>
                <a:srgbClr val="000000"/>
              </a:solidFill>
              <a:latin typeface="Calibri"/>
            </a:endParaRPr>
          </a:p>
        </p:txBody>
      </p:sp>
      <p:sp>
        <p:nvSpPr>
          <p:cNvPr id="88" name="PlaceHolder 3"/>
          <p:cNvSpPr>
            <a:spLocks noGrp="1"/>
          </p:cNvSpPr>
          <p:nvPr>
            <p:ph type="body"/>
          </p:nvPr>
        </p:nvSpPr>
        <p:spPr>
          <a:xfrm>
            <a:off x="2076482" y="3926880"/>
            <a:ext cx="1328400" cy="377280"/>
          </a:xfrm>
          <a:prstGeom prst="rect">
            <a:avLst/>
          </a:prstGeom>
        </p:spPr>
        <p:txBody>
          <a:bodyPr lIns="0" tIns="0" rIns="0" bIns="0">
            <a:normAutofit fontScale="8000"/>
          </a:bodyPr>
          <a:lstStyle/>
          <a:p>
            <a:endParaRPr lang="fr-FR" sz="2800" b="0" strike="noStrike" spc="-1">
              <a:solidFill>
                <a:srgbClr val="000000"/>
              </a:solidFill>
              <a:latin typeface="Calibri"/>
            </a:endParaRPr>
          </a:p>
        </p:txBody>
      </p:sp>
      <p:sp>
        <p:nvSpPr>
          <p:cNvPr id="89" name="PlaceHolder 4"/>
          <p:cNvSpPr>
            <a:spLocks noGrp="1"/>
          </p:cNvSpPr>
          <p:nvPr>
            <p:ph type="body"/>
          </p:nvPr>
        </p:nvSpPr>
        <p:spPr>
          <a:xfrm>
            <a:off x="3471480" y="3926880"/>
            <a:ext cx="1328400" cy="377280"/>
          </a:xfrm>
          <a:prstGeom prst="rect">
            <a:avLst/>
          </a:prstGeom>
        </p:spPr>
        <p:txBody>
          <a:bodyPr lIns="0" tIns="0" rIns="0" bIns="0">
            <a:normAutofit fontScale="8000"/>
          </a:bodyPr>
          <a:lstStyle/>
          <a:p>
            <a:endParaRPr lang="fr-FR" sz="2800" b="0" strike="noStrike" spc="-1">
              <a:solidFill>
                <a:srgbClr val="000000"/>
              </a:solidFill>
              <a:latin typeface="Calibri"/>
            </a:endParaRPr>
          </a:p>
        </p:txBody>
      </p:sp>
      <p:sp>
        <p:nvSpPr>
          <p:cNvPr id="90" name="PlaceHolder 5"/>
          <p:cNvSpPr>
            <a:spLocks noGrp="1"/>
          </p:cNvSpPr>
          <p:nvPr>
            <p:ph type="body"/>
          </p:nvPr>
        </p:nvSpPr>
        <p:spPr>
          <a:xfrm>
            <a:off x="681120" y="4340520"/>
            <a:ext cx="1328400" cy="377280"/>
          </a:xfrm>
          <a:prstGeom prst="rect">
            <a:avLst/>
          </a:prstGeom>
        </p:spPr>
        <p:txBody>
          <a:bodyPr lIns="0" tIns="0" rIns="0" bIns="0">
            <a:normAutofit fontScale="8000"/>
          </a:bodyPr>
          <a:lstStyle/>
          <a:p>
            <a:endParaRPr lang="fr-FR" sz="2800" b="0" strike="noStrike" spc="-1">
              <a:solidFill>
                <a:srgbClr val="000000"/>
              </a:solidFill>
              <a:latin typeface="Calibri"/>
            </a:endParaRPr>
          </a:p>
        </p:txBody>
      </p:sp>
      <p:sp>
        <p:nvSpPr>
          <p:cNvPr id="91" name="PlaceHolder 6"/>
          <p:cNvSpPr>
            <a:spLocks noGrp="1"/>
          </p:cNvSpPr>
          <p:nvPr>
            <p:ph type="body"/>
          </p:nvPr>
        </p:nvSpPr>
        <p:spPr>
          <a:xfrm>
            <a:off x="2076482" y="4340520"/>
            <a:ext cx="1328400" cy="377280"/>
          </a:xfrm>
          <a:prstGeom prst="rect">
            <a:avLst/>
          </a:prstGeom>
        </p:spPr>
        <p:txBody>
          <a:bodyPr lIns="0" tIns="0" rIns="0" bIns="0">
            <a:normAutofit fontScale="8000"/>
          </a:bodyPr>
          <a:lstStyle/>
          <a:p>
            <a:endParaRPr lang="fr-FR" sz="2800" b="0" strike="noStrike" spc="-1">
              <a:solidFill>
                <a:srgbClr val="000000"/>
              </a:solidFill>
              <a:latin typeface="Calibri"/>
            </a:endParaRPr>
          </a:p>
        </p:txBody>
      </p:sp>
      <p:sp>
        <p:nvSpPr>
          <p:cNvPr id="92" name="PlaceHolder 7"/>
          <p:cNvSpPr>
            <a:spLocks noGrp="1"/>
          </p:cNvSpPr>
          <p:nvPr>
            <p:ph type="body"/>
          </p:nvPr>
        </p:nvSpPr>
        <p:spPr>
          <a:xfrm>
            <a:off x="3471480" y="4340520"/>
            <a:ext cx="1328400" cy="377280"/>
          </a:xfrm>
          <a:prstGeom prst="rect">
            <a:avLst/>
          </a:prstGeom>
        </p:spPr>
        <p:txBody>
          <a:bodyPr lIns="0" tIns="0" rIns="0" bIns="0">
            <a:normAutofit fontScale="8000"/>
          </a:bodyPr>
          <a:lstStyle/>
          <a:p>
            <a:endParaRPr lang="fr-FR" sz="2800" b="0" strike="noStrike" spc="-1">
              <a:solidFill>
                <a:srgbClr val="000000"/>
              </a:solidFill>
              <a:latin typeface="Calibri"/>
            </a:endParaRPr>
          </a:p>
        </p:txBody>
      </p:sp>
    </p:spTree>
    <p:extLst>
      <p:ext uri="{BB962C8B-B14F-4D97-AF65-F5344CB8AC3E}">
        <p14:creationId xmlns:p14="http://schemas.microsoft.com/office/powerpoint/2010/main" val="163033630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re + texte">
    <p:spTree>
      <p:nvGrpSpPr>
        <p:cNvPr id="1" name=""/>
        <p:cNvGrpSpPr/>
        <p:nvPr/>
      </p:nvGrpSpPr>
      <p:grpSpPr>
        <a:xfrm>
          <a:off x="0" y="0"/>
          <a:ext cx="0" cy="0"/>
          <a:chOff x="0" y="0"/>
          <a:chExt cx="0" cy="0"/>
        </a:xfrm>
      </p:grpSpPr>
      <p:sp>
        <p:nvSpPr>
          <p:cNvPr id="2" name="Titre 1"/>
          <p:cNvSpPr>
            <a:spLocks noGrp="1"/>
          </p:cNvSpPr>
          <p:nvPr>
            <p:ph type="ctrTitle" hasCustomPrompt="1"/>
          </p:nvPr>
        </p:nvSpPr>
        <p:spPr>
          <a:xfrm>
            <a:off x="398803" y="1832547"/>
            <a:ext cx="3536950" cy="538162"/>
          </a:xfrm>
          <a:prstGeom prst="rect">
            <a:avLst/>
          </a:prstGeom>
        </p:spPr>
        <p:txBody>
          <a:bodyPr anchor="b"/>
          <a:lstStyle>
            <a:lvl1pPr algn="l">
              <a:defRPr sz="3000" b="1">
                <a:solidFill>
                  <a:schemeClr val="accent3"/>
                </a:solidFill>
                <a:latin typeface="Georgia" charset="0"/>
                <a:ea typeface="Georgia" charset="0"/>
                <a:cs typeface="Georgia" charset="0"/>
              </a:defRPr>
            </a:lvl1pPr>
          </a:lstStyle>
          <a:p>
            <a:r>
              <a:rPr lang="fr-FR" dirty="0"/>
              <a:t>Modifiez le titre</a:t>
            </a:r>
          </a:p>
        </p:txBody>
      </p:sp>
      <p:sp>
        <p:nvSpPr>
          <p:cNvPr id="7" name="Espace réservé du texte 12"/>
          <p:cNvSpPr>
            <a:spLocks noGrp="1"/>
          </p:cNvSpPr>
          <p:nvPr>
            <p:ph type="body" sz="quarter" idx="13" hasCustomPrompt="1"/>
          </p:nvPr>
        </p:nvSpPr>
        <p:spPr>
          <a:xfrm>
            <a:off x="398803" y="2520332"/>
            <a:ext cx="3536950" cy="987373"/>
          </a:xfrm>
          <a:prstGeom prst="rect">
            <a:avLst/>
          </a:prstGeom>
        </p:spPr>
        <p:txBody>
          <a:bodyPr/>
          <a:lstStyle>
            <a:lvl1pPr marL="0" indent="0" algn="l">
              <a:buFont typeface="Arial" charset="0"/>
              <a:buNone/>
              <a:defRPr sz="2600" i="1" baseline="0">
                <a:solidFill>
                  <a:schemeClr val="accent3"/>
                </a:solidFill>
                <a:latin typeface="Georgia" charset="0"/>
                <a:ea typeface="Georgia" charset="0"/>
                <a:cs typeface="Georgia" charset="0"/>
              </a:defRPr>
            </a:lvl1pPr>
            <a:lvl2pPr marL="457193" indent="0">
              <a:buNone/>
              <a:defRPr i="1">
                <a:solidFill>
                  <a:schemeClr val="accent1"/>
                </a:solidFill>
              </a:defRPr>
            </a:lvl2pPr>
            <a:lvl3pPr marL="914385" indent="0">
              <a:buNone/>
              <a:defRPr i="1">
                <a:solidFill>
                  <a:schemeClr val="accent1"/>
                </a:solidFill>
              </a:defRPr>
            </a:lvl3pPr>
            <a:lvl4pPr marL="1371576" indent="0">
              <a:buNone/>
              <a:defRPr i="1">
                <a:solidFill>
                  <a:schemeClr val="accent1"/>
                </a:solidFill>
              </a:defRPr>
            </a:lvl4pPr>
            <a:lvl5pPr marL="1828769" indent="0">
              <a:buNone/>
              <a:defRPr i="1">
                <a:solidFill>
                  <a:schemeClr val="accent1"/>
                </a:solidFill>
              </a:defRPr>
            </a:lvl5pPr>
          </a:lstStyle>
          <a:p>
            <a:pPr lvl="0"/>
            <a:r>
              <a:rPr lang="fr-FR" dirty="0"/>
              <a:t>Ajoutez un sous-titre</a:t>
            </a:r>
            <a:br>
              <a:rPr lang="fr-FR" dirty="0"/>
            </a:br>
            <a:r>
              <a:rPr lang="fr-FR" dirty="0"/>
              <a:t>à votre page.</a:t>
            </a:r>
          </a:p>
        </p:txBody>
      </p:sp>
      <p:cxnSp>
        <p:nvCxnSpPr>
          <p:cNvPr id="10" name="Connecteur droit 9"/>
          <p:cNvCxnSpPr/>
          <p:nvPr userDrawn="1"/>
        </p:nvCxnSpPr>
        <p:spPr>
          <a:xfrm>
            <a:off x="4080933" y="1832554"/>
            <a:ext cx="0" cy="5025453"/>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Espace réservé du texte 11"/>
          <p:cNvSpPr>
            <a:spLocks noGrp="1"/>
          </p:cNvSpPr>
          <p:nvPr>
            <p:ph type="body" sz="quarter" idx="14" hasCustomPrompt="1"/>
          </p:nvPr>
        </p:nvSpPr>
        <p:spPr>
          <a:xfrm>
            <a:off x="4267201" y="1831977"/>
            <a:ext cx="5164137" cy="301624"/>
          </a:xfrm>
          <a:prstGeom prst="rect">
            <a:avLst/>
          </a:prstGeom>
        </p:spPr>
        <p:txBody>
          <a:bodyPr/>
          <a:lstStyle>
            <a:lvl1pPr marL="0" indent="0">
              <a:buNone/>
              <a:defRPr sz="1800" b="0" baseline="0">
                <a:solidFill>
                  <a:schemeClr val="accent3"/>
                </a:solidFill>
                <a:latin typeface="Arial" charset="0"/>
                <a:ea typeface="Arial" charset="0"/>
                <a:cs typeface="Arial" charset="0"/>
              </a:defRPr>
            </a:lvl1pPr>
            <a:lvl2pPr marL="457193" indent="0">
              <a:buNone/>
              <a:defRPr>
                <a:latin typeface="Arial" charset="0"/>
                <a:ea typeface="Arial" charset="0"/>
                <a:cs typeface="Arial" charset="0"/>
              </a:defRPr>
            </a:lvl2pPr>
            <a:lvl3pPr>
              <a:defRPr>
                <a:latin typeface="Arial" charset="0"/>
                <a:ea typeface="Arial" charset="0"/>
                <a:cs typeface="Arial" charset="0"/>
              </a:defRPr>
            </a:lvl3pPr>
            <a:lvl4pPr>
              <a:defRPr>
                <a:latin typeface="Arial" charset="0"/>
                <a:ea typeface="Arial" charset="0"/>
                <a:cs typeface="Arial" charset="0"/>
              </a:defRPr>
            </a:lvl4pPr>
            <a:lvl5pPr>
              <a:defRPr>
                <a:latin typeface="Arial" charset="0"/>
                <a:ea typeface="Arial" charset="0"/>
                <a:cs typeface="Arial" charset="0"/>
              </a:defRPr>
            </a:lvl5pPr>
          </a:lstStyle>
          <a:p>
            <a:pPr lvl="0"/>
            <a:r>
              <a:rPr lang="fr-FR" dirty="0"/>
              <a:t>Cliquez pour modifier votre titre</a:t>
            </a:r>
            <a:br>
              <a:rPr lang="fr-FR" dirty="0"/>
            </a:br>
            <a:endParaRPr lang="fr-FR" dirty="0"/>
          </a:p>
        </p:txBody>
      </p:sp>
      <p:sp>
        <p:nvSpPr>
          <p:cNvPr id="13" name="Espace réservé du texte 11"/>
          <p:cNvSpPr>
            <a:spLocks noGrp="1"/>
          </p:cNvSpPr>
          <p:nvPr>
            <p:ph type="body" sz="quarter" idx="15" hasCustomPrompt="1"/>
          </p:nvPr>
        </p:nvSpPr>
        <p:spPr>
          <a:xfrm>
            <a:off x="4267201" y="2147888"/>
            <a:ext cx="5164137" cy="3776256"/>
          </a:xfrm>
          <a:prstGeom prst="rect">
            <a:avLst/>
          </a:prstGeom>
        </p:spPr>
        <p:txBody>
          <a:bodyPr/>
          <a:lstStyle>
            <a:lvl1pPr marL="285745" indent="-285745">
              <a:spcBef>
                <a:spcPts val="0"/>
              </a:spcBef>
              <a:buFont typeface="Arial" charset="0"/>
              <a:buChar char="•"/>
              <a:defRPr sz="1800" b="0" baseline="0">
                <a:solidFill>
                  <a:schemeClr val="tx2"/>
                </a:solidFill>
                <a:latin typeface="Arial" charset="0"/>
                <a:ea typeface="Arial" charset="0"/>
                <a:cs typeface="Arial" charset="0"/>
              </a:defRPr>
            </a:lvl1pPr>
            <a:lvl2pPr marL="457193" indent="0">
              <a:buNone/>
              <a:defRPr>
                <a:latin typeface="Arial" charset="0"/>
                <a:ea typeface="Arial" charset="0"/>
                <a:cs typeface="Arial" charset="0"/>
              </a:defRPr>
            </a:lvl2pPr>
            <a:lvl3pPr>
              <a:defRPr>
                <a:latin typeface="Arial" charset="0"/>
                <a:ea typeface="Arial" charset="0"/>
                <a:cs typeface="Arial" charset="0"/>
              </a:defRPr>
            </a:lvl3pPr>
            <a:lvl4pPr>
              <a:defRPr>
                <a:latin typeface="Arial" charset="0"/>
                <a:ea typeface="Arial" charset="0"/>
                <a:cs typeface="Arial" charset="0"/>
              </a:defRPr>
            </a:lvl4pPr>
            <a:lvl5pPr>
              <a:defRPr>
                <a:latin typeface="Arial" charset="0"/>
                <a:ea typeface="Arial" charset="0"/>
                <a:cs typeface="Arial" charset="0"/>
              </a:defRPr>
            </a:lvl5pPr>
          </a:lstStyle>
          <a:p>
            <a:pPr lvl="0"/>
            <a:r>
              <a:rPr lang="fr-FR" dirty="0"/>
              <a:t>Cliquez pour entrez votre texte</a:t>
            </a:r>
            <a:br>
              <a:rPr lang="fr-FR" dirty="0"/>
            </a:br>
            <a:r>
              <a:rPr lang="fr-FR" dirty="0" err="1"/>
              <a:t>Lorem</a:t>
            </a:r>
            <a:r>
              <a:rPr lang="fr-FR" dirty="0"/>
              <a:t> </a:t>
            </a:r>
            <a:r>
              <a:rPr lang="fr-FR" dirty="0" err="1"/>
              <a:t>ipsum</a:t>
            </a:r>
            <a:r>
              <a:rPr lang="fr-FR" dirty="0"/>
              <a:t> </a:t>
            </a:r>
            <a:r>
              <a:rPr lang="fr-FR" dirty="0" err="1"/>
              <a:t>dolor</a:t>
            </a:r>
            <a:r>
              <a:rPr lang="fr-FR" dirty="0"/>
              <a:t> </a:t>
            </a:r>
            <a:r>
              <a:rPr lang="fr-FR" dirty="0" err="1"/>
              <a:t>sit</a:t>
            </a:r>
            <a:r>
              <a:rPr lang="fr-FR" dirty="0"/>
              <a:t> </a:t>
            </a:r>
            <a:r>
              <a:rPr lang="fr-FR" dirty="0" err="1"/>
              <a:t>amet</a:t>
            </a:r>
            <a:r>
              <a:rPr lang="fr-FR" dirty="0"/>
              <a:t>, </a:t>
            </a:r>
            <a:r>
              <a:rPr lang="fr-FR" dirty="0" err="1"/>
              <a:t>consectetur</a:t>
            </a:r>
            <a:r>
              <a:rPr lang="fr-FR" dirty="0"/>
              <a:t> </a:t>
            </a:r>
            <a:r>
              <a:rPr lang="fr-FR" dirty="0" err="1"/>
              <a:t>adipiscing</a:t>
            </a:r>
            <a:r>
              <a:rPr lang="fr-FR" dirty="0"/>
              <a:t> </a:t>
            </a:r>
            <a:r>
              <a:rPr lang="fr-FR" dirty="0" err="1"/>
              <a:t>elit</a:t>
            </a:r>
            <a:r>
              <a:rPr lang="fr-FR" dirty="0"/>
              <a:t>. </a:t>
            </a:r>
            <a:r>
              <a:rPr lang="fr-FR" dirty="0" err="1"/>
              <a:t>Phasellus</a:t>
            </a:r>
            <a:r>
              <a:rPr lang="fr-FR" dirty="0"/>
              <a:t> </a:t>
            </a:r>
            <a:r>
              <a:rPr lang="fr-FR" dirty="0" err="1"/>
              <a:t>sit</a:t>
            </a:r>
            <a:r>
              <a:rPr lang="fr-FR" dirty="0"/>
              <a:t> </a:t>
            </a:r>
            <a:r>
              <a:rPr lang="fr-FR" dirty="0" err="1"/>
              <a:t>amet</a:t>
            </a:r>
            <a:r>
              <a:rPr lang="fr-FR" dirty="0"/>
              <a:t> mi vitae </a:t>
            </a:r>
            <a:r>
              <a:rPr lang="fr-FR" dirty="0" err="1"/>
              <a:t>velit</a:t>
            </a:r>
            <a:r>
              <a:rPr lang="fr-FR" dirty="0"/>
              <a:t> </a:t>
            </a:r>
            <a:r>
              <a:rPr lang="fr-FR" dirty="0" err="1"/>
              <a:t>volutpat</a:t>
            </a:r>
            <a:r>
              <a:rPr lang="fr-FR" dirty="0"/>
              <a:t> </a:t>
            </a:r>
            <a:r>
              <a:rPr lang="fr-FR" dirty="0" err="1"/>
              <a:t>feugiat</a:t>
            </a:r>
            <a:r>
              <a:rPr lang="fr-FR" dirty="0"/>
              <a:t> ut vitae </a:t>
            </a:r>
            <a:r>
              <a:rPr lang="fr-FR" dirty="0" err="1"/>
              <a:t>leo</a:t>
            </a:r>
            <a:r>
              <a:rPr lang="fr-FR" dirty="0"/>
              <a:t>. </a:t>
            </a:r>
            <a:r>
              <a:rPr lang="fr-FR" dirty="0" err="1"/>
              <a:t>Proin</a:t>
            </a:r>
            <a:r>
              <a:rPr lang="fr-FR" dirty="0"/>
              <a:t> </a:t>
            </a:r>
            <a:r>
              <a:rPr lang="fr-FR" dirty="0" err="1"/>
              <a:t>ac</a:t>
            </a:r>
            <a:r>
              <a:rPr lang="fr-FR" dirty="0"/>
              <a:t> </a:t>
            </a:r>
            <a:r>
              <a:rPr lang="fr-FR" dirty="0" err="1"/>
              <a:t>viverra</a:t>
            </a:r>
            <a:r>
              <a:rPr lang="fr-FR" dirty="0"/>
              <a:t> ante. </a:t>
            </a:r>
            <a:r>
              <a:rPr lang="fr-FR" dirty="0" err="1"/>
              <a:t>Curabitur</a:t>
            </a:r>
            <a:r>
              <a:rPr lang="fr-FR" dirty="0"/>
              <a:t> </a:t>
            </a:r>
            <a:r>
              <a:rPr lang="fr-FR" dirty="0" err="1"/>
              <a:t>convallis</a:t>
            </a:r>
            <a:r>
              <a:rPr lang="fr-FR" dirty="0"/>
              <a:t> nunc id </a:t>
            </a:r>
            <a:r>
              <a:rPr lang="fr-FR" dirty="0" err="1"/>
              <a:t>neque</a:t>
            </a:r>
            <a:r>
              <a:rPr lang="fr-FR" dirty="0"/>
              <a:t> </a:t>
            </a:r>
            <a:r>
              <a:rPr lang="fr-FR" dirty="0" err="1"/>
              <a:t>sollicitudin</a:t>
            </a:r>
            <a:r>
              <a:rPr lang="fr-FR" dirty="0"/>
              <a:t> </a:t>
            </a:r>
            <a:r>
              <a:rPr lang="fr-FR" dirty="0" err="1"/>
              <a:t>facilisis</a:t>
            </a:r>
            <a:r>
              <a:rPr lang="fr-FR" dirty="0"/>
              <a:t>. </a:t>
            </a:r>
          </a:p>
          <a:p>
            <a:pPr lvl="0"/>
            <a:r>
              <a:rPr lang="fr-FR" dirty="0" err="1"/>
              <a:t>Lorem</a:t>
            </a:r>
            <a:r>
              <a:rPr lang="fr-FR" dirty="0"/>
              <a:t> </a:t>
            </a:r>
            <a:r>
              <a:rPr lang="fr-FR" dirty="0" err="1"/>
              <a:t>ipsum</a:t>
            </a:r>
            <a:r>
              <a:rPr lang="fr-FR" dirty="0"/>
              <a:t> </a:t>
            </a:r>
            <a:r>
              <a:rPr lang="fr-FR" dirty="0" err="1"/>
              <a:t>dolor</a:t>
            </a:r>
            <a:r>
              <a:rPr lang="fr-FR" dirty="0"/>
              <a:t> </a:t>
            </a:r>
            <a:r>
              <a:rPr lang="fr-FR" dirty="0" err="1"/>
              <a:t>sit</a:t>
            </a:r>
            <a:r>
              <a:rPr lang="fr-FR" dirty="0"/>
              <a:t> </a:t>
            </a:r>
            <a:r>
              <a:rPr lang="fr-FR" dirty="0" err="1"/>
              <a:t>amet</a:t>
            </a:r>
            <a:r>
              <a:rPr lang="fr-FR" dirty="0"/>
              <a:t>, </a:t>
            </a:r>
            <a:r>
              <a:rPr lang="fr-FR" dirty="0" err="1"/>
              <a:t>consectetur</a:t>
            </a:r>
            <a:r>
              <a:rPr lang="fr-FR" dirty="0"/>
              <a:t> </a:t>
            </a:r>
            <a:r>
              <a:rPr lang="fr-FR" dirty="0" err="1"/>
              <a:t>adipiscing</a:t>
            </a:r>
            <a:r>
              <a:rPr lang="fr-FR" dirty="0"/>
              <a:t> </a:t>
            </a:r>
            <a:r>
              <a:rPr lang="fr-FR" dirty="0" err="1"/>
              <a:t>elit</a:t>
            </a:r>
            <a:r>
              <a:rPr lang="fr-FR" dirty="0"/>
              <a:t>. </a:t>
            </a:r>
            <a:r>
              <a:rPr lang="fr-FR" dirty="0" err="1"/>
              <a:t>Phasellus</a:t>
            </a:r>
            <a:r>
              <a:rPr lang="fr-FR" dirty="0"/>
              <a:t> </a:t>
            </a:r>
            <a:r>
              <a:rPr lang="fr-FR" dirty="0" err="1"/>
              <a:t>sit</a:t>
            </a:r>
            <a:r>
              <a:rPr lang="fr-FR" dirty="0"/>
              <a:t> </a:t>
            </a:r>
            <a:r>
              <a:rPr lang="fr-FR" dirty="0" err="1"/>
              <a:t>amet</a:t>
            </a:r>
            <a:r>
              <a:rPr lang="fr-FR" dirty="0"/>
              <a:t> mi vitae </a:t>
            </a:r>
            <a:r>
              <a:rPr lang="fr-FR" dirty="0" err="1"/>
              <a:t>velit</a:t>
            </a:r>
            <a:r>
              <a:rPr lang="fr-FR" dirty="0"/>
              <a:t> </a:t>
            </a:r>
            <a:r>
              <a:rPr lang="fr-FR" dirty="0" err="1"/>
              <a:t>volutpat</a:t>
            </a:r>
            <a:r>
              <a:rPr lang="fr-FR" dirty="0"/>
              <a:t> </a:t>
            </a:r>
            <a:r>
              <a:rPr lang="fr-FR" dirty="0" err="1"/>
              <a:t>feugiat</a:t>
            </a:r>
            <a:r>
              <a:rPr lang="fr-FR" dirty="0"/>
              <a:t> ut vitae </a:t>
            </a:r>
            <a:r>
              <a:rPr lang="fr-FR" dirty="0" err="1"/>
              <a:t>leo</a:t>
            </a:r>
            <a:r>
              <a:rPr lang="fr-FR" dirty="0"/>
              <a:t>. </a:t>
            </a:r>
          </a:p>
          <a:p>
            <a:pPr lvl="0"/>
            <a:r>
              <a:rPr lang="fr-FR" dirty="0" err="1"/>
              <a:t>Proin</a:t>
            </a:r>
            <a:r>
              <a:rPr lang="fr-FR" dirty="0"/>
              <a:t> </a:t>
            </a:r>
            <a:r>
              <a:rPr lang="fr-FR" dirty="0" err="1"/>
              <a:t>ac</a:t>
            </a:r>
            <a:r>
              <a:rPr lang="fr-FR" dirty="0"/>
              <a:t> </a:t>
            </a:r>
            <a:r>
              <a:rPr lang="fr-FR" dirty="0" err="1"/>
              <a:t>viverra</a:t>
            </a:r>
            <a:r>
              <a:rPr lang="fr-FR" dirty="0"/>
              <a:t> ante. </a:t>
            </a:r>
            <a:r>
              <a:rPr lang="fr-FR" dirty="0" err="1"/>
              <a:t>Curabitur</a:t>
            </a:r>
            <a:r>
              <a:rPr lang="fr-FR" dirty="0"/>
              <a:t> </a:t>
            </a:r>
            <a:r>
              <a:rPr lang="fr-FR" dirty="0" err="1"/>
              <a:t>convallis</a:t>
            </a:r>
            <a:r>
              <a:rPr lang="fr-FR" dirty="0"/>
              <a:t> nunc id </a:t>
            </a:r>
            <a:r>
              <a:rPr lang="fr-FR" dirty="0" err="1"/>
              <a:t>neque</a:t>
            </a:r>
            <a:r>
              <a:rPr lang="fr-FR" dirty="0"/>
              <a:t> </a:t>
            </a:r>
            <a:r>
              <a:rPr lang="fr-FR" dirty="0" err="1"/>
              <a:t>sollicitudin</a:t>
            </a:r>
            <a:r>
              <a:rPr lang="fr-FR" dirty="0"/>
              <a:t> </a:t>
            </a:r>
            <a:r>
              <a:rPr lang="fr-FR" dirty="0" err="1"/>
              <a:t>facilisis</a:t>
            </a:r>
            <a:r>
              <a:rPr lang="fr-FR" dirty="0"/>
              <a:t>.</a:t>
            </a:r>
          </a:p>
        </p:txBody>
      </p:sp>
      <p:sp>
        <p:nvSpPr>
          <p:cNvPr id="20" name="Espace réservé du texte 21"/>
          <p:cNvSpPr txBox="1">
            <a:spLocks/>
          </p:cNvSpPr>
          <p:nvPr userDrawn="1"/>
        </p:nvSpPr>
        <p:spPr>
          <a:xfrm>
            <a:off x="7946136" y="6433572"/>
            <a:ext cx="1297994" cy="194819"/>
          </a:xfrm>
          <a:prstGeom prst="rect">
            <a:avLst/>
          </a:prstGeom>
        </p:spPr>
        <p:txBody>
          <a:bodyPr/>
          <a:lstStyle>
            <a:lvl1pPr marL="0" indent="0" algn="ctr" defTabSz="914400" rtl="0" eaLnBrk="1" latinLnBrk="0" hangingPunct="1">
              <a:lnSpc>
                <a:spcPct val="90000"/>
              </a:lnSpc>
              <a:spcBef>
                <a:spcPts val="1000"/>
              </a:spcBef>
              <a:buFont typeface="Arial"/>
              <a:buNone/>
              <a:defRPr sz="900" b="1" kern="1200">
                <a:solidFill>
                  <a:schemeClr val="accent3"/>
                </a:solidFill>
                <a:latin typeface="Arial" charset="0"/>
                <a:ea typeface="Arial" charset="0"/>
                <a:cs typeface="Arial" charset="0"/>
              </a:defRPr>
            </a:lvl1pPr>
            <a:lvl2pPr marL="457200" indent="0" algn="r" defTabSz="914400" rtl="0" eaLnBrk="1" latinLnBrk="0" hangingPunct="1">
              <a:lnSpc>
                <a:spcPct val="90000"/>
              </a:lnSpc>
              <a:spcBef>
                <a:spcPts val="500"/>
              </a:spcBef>
              <a:buFont typeface="Arial"/>
              <a:buNone/>
              <a:defRPr sz="1100" kern="1200">
                <a:solidFill>
                  <a:schemeClr val="bg1"/>
                </a:solidFill>
                <a:latin typeface="Arial" charset="0"/>
                <a:ea typeface="Arial" charset="0"/>
                <a:cs typeface="Arial" charset="0"/>
              </a:defRPr>
            </a:lvl2pPr>
            <a:lvl3pPr marL="914400" indent="0" algn="r" defTabSz="914400" rtl="0" eaLnBrk="1" latinLnBrk="0" hangingPunct="1">
              <a:lnSpc>
                <a:spcPct val="90000"/>
              </a:lnSpc>
              <a:spcBef>
                <a:spcPts val="500"/>
              </a:spcBef>
              <a:buFont typeface="Arial"/>
              <a:buNone/>
              <a:defRPr sz="1100" kern="1200">
                <a:solidFill>
                  <a:schemeClr val="bg1"/>
                </a:solidFill>
                <a:latin typeface="Arial" charset="0"/>
                <a:ea typeface="Arial" charset="0"/>
                <a:cs typeface="Arial" charset="0"/>
              </a:defRPr>
            </a:lvl3pPr>
            <a:lvl4pPr marL="1371600" indent="0" algn="r" defTabSz="914400" rtl="0" eaLnBrk="1" latinLnBrk="0" hangingPunct="1">
              <a:lnSpc>
                <a:spcPct val="90000"/>
              </a:lnSpc>
              <a:spcBef>
                <a:spcPts val="500"/>
              </a:spcBef>
              <a:buFont typeface="Arial"/>
              <a:buNone/>
              <a:defRPr sz="1100" kern="1200">
                <a:solidFill>
                  <a:schemeClr val="bg1"/>
                </a:solidFill>
                <a:latin typeface="Arial" charset="0"/>
                <a:ea typeface="Arial" charset="0"/>
                <a:cs typeface="Arial" charset="0"/>
              </a:defRPr>
            </a:lvl4pPr>
            <a:lvl5pPr marL="1828800" indent="0" algn="r" defTabSz="914400" rtl="0" eaLnBrk="1" latinLnBrk="0" hangingPunct="1">
              <a:lnSpc>
                <a:spcPct val="90000"/>
              </a:lnSpc>
              <a:spcBef>
                <a:spcPts val="500"/>
              </a:spcBef>
              <a:buFont typeface="Arial"/>
              <a:buNone/>
              <a:defRPr sz="1100" kern="1200">
                <a:solidFill>
                  <a:schemeClr val="bg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fr-FR" dirty="0">
                <a:solidFill>
                  <a:srgbClr val="122372"/>
                </a:solidFill>
              </a:rPr>
              <a:t>ALUMNI    /</a:t>
            </a:r>
          </a:p>
        </p:txBody>
      </p:sp>
      <p:sp>
        <p:nvSpPr>
          <p:cNvPr id="15" name="Espace réservé du texte 11"/>
          <p:cNvSpPr>
            <a:spLocks noGrp="1"/>
          </p:cNvSpPr>
          <p:nvPr>
            <p:ph type="body" sz="quarter" idx="20" hasCustomPrompt="1"/>
          </p:nvPr>
        </p:nvSpPr>
        <p:spPr>
          <a:xfrm>
            <a:off x="4356580" y="6433572"/>
            <a:ext cx="2515161" cy="202801"/>
          </a:xfrm>
          <a:prstGeom prst="rect">
            <a:avLst/>
          </a:prstGeom>
        </p:spPr>
        <p:txBody>
          <a:bodyPr/>
          <a:lstStyle>
            <a:lvl1pPr marL="0" marR="0" indent="0" algn="r" defTabSz="914385" rtl="0" eaLnBrk="1" fontAlgn="auto" latinLnBrk="0" hangingPunct="1">
              <a:lnSpc>
                <a:spcPct val="90000"/>
              </a:lnSpc>
              <a:spcBef>
                <a:spcPts val="1000"/>
              </a:spcBef>
              <a:spcAft>
                <a:spcPts val="0"/>
              </a:spcAft>
              <a:buClrTx/>
              <a:buSzTx/>
              <a:buFont typeface="Arial"/>
              <a:buNone/>
              <a:tabLst/>
              <a:defRPr sz="900" b="0" baseline="0">
                <a:solidFill>
                  <a:schemeClr val="accent3"/>
                </a:solidFill>
                <a:latin typeface="Arial" charset="0"/>
                <a:ea typeface="Arial" charset="0"/>
                <a:cs typeface="Arial" charset="0"/>
              </a:defRPr>
            </a:lvl1pPr>
            <a:lvl2pPr marL="457193" indent="0">
              <a:buNone/>
              <a:defRPr>
                <a:latin typeface="Arial" charset="0"/>
                <a:ea typeface="Arial" charset="0"/>
                <a:cs typeface="Arial" charset="0"/>
              </a:defRPr>
            </a:lvl2pPr>
            <a:lvl3pPr>
              <a:defRPr>
                <a:latin typeface="Arial" charset="0"/>
                <a:ea typeface="Arial" charset="0"/>
                <a:cs typeface="Arial" charset="0"/>
              </a:defRPr>
            </a:lvl3pPr>
            <a:lvl4pPr>
              <a:defRPr>
                <a:latin typeface="Arial" charset="0"/>
                <a:ea typeface="Arial" charset="0"/>
                <a:cs typeface="Arial" charset="0"/>
              </a:defRPr>
            </a:lvl4pPr>
            <a:lvl5pPr>
              <a:defRPr>
                <a:latin typeface="Arial" charset="0"/>
                <a:ea typeface="Arial" charset="0"/>
                <a:cs typeface="Arial" charset="0"/>
              </a:defRPr>
            </a:lvl5pPr>
          </a:lstStyle>
          <a:p>
            <a:pPr lvl="0"/>
            <a:r>
              <a:rPr lang="fr-FR" dirty="0"/>
              <a:t>Titre du Document</a:t>
            </a:r>
          </a:p>
        </p:txBody>
      </p:sp>
      <p:sp>
        <p:nvSpPr>
          <p:cNvPr id="16" name="Espace réservé du texte 11"/>
          <p:cNvSpPr>
            <a:spLocks noGrp="1"/>
          </p:cNvSpPr>
          <p:nvPr>
            <p:ph type="body" sz="quarter" idx="21" hasCustomPrompt="1"/>
          </p:nvPr>
        </p:nvSpPr>
        <p:spPr>
          <a:xfrm>
            <a:off x="6871339" y="6433572"/>
            <a:ext cx="186668" cy="202801"/>
          </a:xfrm>
          <a:prstGeom prst="rect">
            <a:avLst/>
          </a:prstGeom>
        </p:spPr>
        <p:txBody>
          <a:bodyPr/>
          <a:lstStyle>
            <a:lvl1pPr marL="0" marR="0" indent="0" algn="ctr" defTabSz="914385" rtl="0" eaLnBrk="1" fontAlgn="auto" latinLnBrk="0" hangingPunct="1">
              <a:lnSpc>
                <a:spcPct val="90000"/>
              </a:lnSpc>
              <a:spcBef>
                <a:spcPts val="1000"/>
              </a:spcBef>
              <a:spcAft>
                <a:spcPts val="0"/>
              </a:spcAft>
              <a:buClrTx/>
              <a:buSzTx/>
              <a:buFont typeface="Arial"/>
              <a:buNone/>
              <a:tabLst/>
              <a:defRPr sz="900" b="0" baseline="0">
                <a:solidFill>
                  <a:schemeClr val="accent3"/>
                </a:solidFill>
                <a:latin typeface="Arial" charset="0"/>
                <a:ea typeface="Arial" charset="0"/>
                <a:cs typeface="Arial" charset="0"/>
              </a:defRPr>
            </a:lvl1pPr>
            <a:lvl2pPr marL="457193" indent="0">
              <a:buNone/>
              <a:defRPr>
                <a:latin typeface="Arial" charset="0"/>
                <a:ea typeface="Arial" charset="0"/>
                <a:cs typeface="Arial" charset="0"/>
              </a:defRPr>
            </a:lvl2pPr>
            <a:lvl3pPr>
              <a:defRPr>
                <a:latin typeface="Arial" charset="0"/>
                <a:ea typeface="Arial" charset="0"/>
                <a:cs typeface="Arial" charset="0"/>
              </a:defRPr>
            </a:lvl3pPr>
            <a:lvl4pPr>
              <a:defRPr>
                <a:latin typeface="Arial" charset="0"/>
                <a:ea typeface="Arial" charset="0"/>
                <a:cs typeface="Arial" charset="0"/>
              </a:defRPr>
            </a:lvl4pPr>
            <a:lvl5pPr>
              <a:defRPr>
                <a:latin typeface="Arial" charset="0"/>
                <a:ea typeface="Arial" charset="0"/>
                <a:cs typeface="Arial" charset="0"/>
              </a:defRPr>
            </a:lvl5pPr>
          </a:lstStyle>
          <a:p>
            <a:pPr lvl="0"/>
            <a:r>
              <a:rPr lang="fr-FR"/>
              <a:t>/</a:t>
            </a:r>
            <a:endParaRPr lang="fr-FR" dirty="0"/>
          </a:p>
        </p:txBody>
      </p:sp>
      <p:sp>
        <p:nvSpPr>
          <p:cNvPr id="17" name="Espace réservé du texte 11"/>
          <p:cNvSpPr>
            <a:spLocks noGrp="1"/>
          </p:cNvSpPr>
          <p:nvPr>
            <p:ph type="body" sz="quarter" idx="23" hasCustomPrompt="1"/>
          </p:nvPr>
        </p:nvSpPr>
        <p:spPr>
          <a:xfrm>
            <a:off x="7852800" y="6433572"/>
            <a:ext cx="186668" cy="202801"/>
          </a:xfrm>
          <a:prstGeom prst="rect">
            <a:avLst/>
          </a:prstGeom>
        </p:spPr>
        <p:txBody>
          <a:bodyPr/>
          <a:lstStyle>
            <a:lvl1pPr marL="0" marR="0" indent="0" algn="ctr" defTabSz="914385" rtl="0" eaLnBrk="1" fontAlgn="auto" latinLnBrk="0" hangingPunct="1">
              <a:lnSpc>
                <a:spcPct val="90000"/>
              </a:lnSpc>
              <a:spcBef>
                <a:spcPts val="1000"/>
              </a:spcBef>
              <a:spcAft>
                <a:spcPts val="0"/>
              </a:spcAft>
              <a:buClrTx/>
              <a:buSzTx/>
              <a:buFont typeface="Arial"/>
              <a:buNone/>
              <a:tabLst/>
              <a:defRPr sz="900" b="0" baseline="0">
                <a:solidFill>
                  <a:schemeClr val="accent3"/>
                </a:solidFill>
                <a:latin typeface="Arial" charset="0"/>
                <a:ea typeface="Arial" charset="0"/>
                <a:cs typeface="Arial" charset="0"/>
              </a:defRPr>
            </a:lvl1pPr>
            <a:lvl2pPr marL="457193" indent="0">
              <a:buNone/>
              <a:defRPr>
                <a:latin typeface="Arial" charset="0"/>
                <a:ea typeface="Arial" charset="0"/>
                <a:cs typeface="Arial" charset="0"/>
              </a:defRPr>
            </a:lvl2pPr>
            <a:lvl3pPr>
              <a:defRPr>
                <a:latin typeface="Arial" charset="0"/>
                <a:ea typeface="Arial" charset="0"/>
                <a:cs typeface="Arial" charset="0"/>
              </a:defRPr>
            </a:lvl3pPr>
            <a:lvl4pPr>
              <a:defRPr>
                <a:latin typeface="Arial" charset="0"/>
                <a:ea typeface="Arial" charset="0"/>
                <a:cs typeface="Arial" charset="0"/>
              </a:defRPr>
            </a:lvl4pPr>
            <a:lvl5pPr>
              <a:defRPr>
                <a:latin typeface="Arial" charset="0"/>
                <a:ea typeface="Arial" charset="0"/>
                <a:cs typeface="Arial" charset="0"/>
              </a:defRPr>
            </a:lvl5pPr>
          </a:lstStyle>
          <a:p>
            <a:pPr lvl="0"/>
            <a:r>
              <a:rPr lang="fr-FR"/>
              <a:t>/</a:t>
            </a:r>
            <a:endParaRPr lang="fr-FR" dirty="0"/>
          </a:p>
        </p:txBody>
      </p:sp>
      <p:sp>
        <p:nvSpPr>
          <p:cNvPr id="18" name="Espace réservé du texte 7"/>
          <p:cNvSpPr>
            <a:spLocks noGrp="1"/>
          </p:cNvSpPr>
          <p:nvPr>
            <p:ph type="body" sz="quarter" idx="24" hasCustomPrompt="1"/>
          </p:nvPr>
        </p:nvSpPr>
        <p:spPr>
          <a:xfrm>
            <a:off x="7061961" y="6434138"/>
            <a:ext cx="791402" cy="201612"/>
          </a:xfrm>
          <a:prstGeom prst="rect">
            <a:avLst/>
          </a:prstGeom>
        </p:spPr>
        <p:txBody>
          <a:bodyPr/>
          <a:lstStyle>
            <a:lvl1pPr marL="0" indent="0" algn="ctr">
              <a:buNone/>
              <a:defRPr sz="900">
                <a:solidFill>
                  <a:schemeClr val="accent3"/>
                </a:solidFill>
                <a:latin typeface="Arial" charset="0"/>
                <a:ea typeface="Arial" charset="0"/>
                <a:cs typeface="Arial" charset="0"/>
              </a:defRPr>
            </a:lvl1pPr>
            <a:lvl2pPr>
              <a:defRPr sz="900">
                <a:solidFill>
                  <a:schemeClr val="accent3"/>
                </a:solidFill>
                <a:latin typeface="Arial" charset="0"/>
                <a:ea typeface="Arial" charset="0"/>
                <a:cs typeface="Arial" charset="0"/>
              </a:defRPr>
            </a:lvl2pPr>
            <a:lvl3pPr>
              <a:defRPr sz="900">
                <a:solidFill>
                  <a:schemeClr val="accent3"/>
                </a:solidFill>
                <a:latin typeface="Arial" charset="0"/>
                <a:ea typeface="Arial" charset="0"/>
                <a:cs typeface="Arial" charset="0"/>
              </a:defRPr>
            </a:lvl3pPr>
            <a:lvl4pPr>
              <a:defRPr sz="900">
                <a:solidFill>
                  <a:schemeClr val="accent3"/>
                </a:solidFill>
                <a:latin typeface="Arial" charset="0"/>
                <a:ea typeface="Arial" charset="0"/>
                <a:cs typeface="Arial" charset="0"/>
              </a:defRPr>
            </a:lvl4pPr>
            <a:lvl5pPr>
              <a:defRPr sz="900">
                <a:solidFill>
                  <a:schemeClr val="accent3"/>
                </a:solidFill>
                <a:latin typeface="Arial" charset="0"/>
                <a:ea typeface="Arial" charset="0"/>
                <a:cs typeface="Arial" charset="0"/>
              </a:defRPr>
            </a:lvl5pPr>
          </a:lstStyle>
          <a:p>
            <a:pPr lvl="0"/>
            <a:r>
              <a:rPr lang="fr-FR" dirty="0"/>
              <a:t>30/11/2017</a:t>
            </a:r>
          </a:p>
        </p:txBody>
      </p:sp>
      <p:sp>
        <p:nvSpPr>
          <p:cNvPr id="21" name="Espace réservé du numéro de diapositive 5"/>
          <p:cNvSpPr txBox="1">
            <a:spLocks/>
          </p:cNvSpPr>
          <p:nvPr userDrawn="1"/>
        </p:nvSpPr>
        <p:spPr>
          <a:xfrm>
            <a:off x="9164652" y="6346197"/>
            <a:ext cx="390677"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D692DFB-66DC-1E48-9175-C62D70895E39}" type="slidenum">
              <a:rPr lang="fr-FR" sz="900" smtClean="0">
                <a:solidFill>
                  <a:srgbClr val="122372"/>
                </a:solidFill>
                <a:latin typeface="Arial" charset="0"/>
                <a:ea typeface="Arial" charset="0"/>
                <a:cs typeface="Arial" charset="0"/>
              </a:rPr>
              <a:pPr/>
              <a:t>‹N°›</a:t>
            </a:fld>
            <a:endParaRPr lang="fr-FR" sz="900" dirty="0">
              <a:solidFill>
                <a:srgbClr val="122372"/>
              </a:solidFill>
              <a:latin typeface="Arial" charset="0"/>
              <a:ea typeface="Arial" charset="0"/>
              <a:cs typeface="Arial" charset="0"/>
            </a:endParaRPr>
          </a:p>
        </p:txBody>
      </p:sp>
      <p:sp>
        <p:nvSpPr>
          <p:cNvPr id="22" name="Espace réservé du texte 4"/>
          <p:cNvSpPr>
            <a:spLocks noGrp="1"/>
          </p:cNvSpPr>
          <p:nvPr>
            <p:ph type="body" sz="quarter" idx="22" hasCustomPrompt="1"/>
          </p:nvPr>
        </p:nvSpPr>
        <p:spPr>
          <a:xfrm>
            <a:off x="398466" y="457916"/>
            <a:ext cx="9032875" cy="338496"/>
          </a:xfrm>
          <a:prstGeom prst="rect">
            <a:avLst/>
          </a:prstGeom>
        </p:spPr>
        <p:txBody>
          <a:bodyPr/>
          <a:lstStyle>
            <a:lvl1pPr marL="0" indent="0">
              <a:buNone/>
              <a:defRPr sz="2400" b="1">
                <a:solidFill>
                  <a:schemeClr val="bg1"/>
                </a:solidFill>
                <a:latin typeface="Georgia" charset="0"/>
                <a:ea typeface="Georgia" charset="0"/>
                <a:cs typeface="Georgia" charset="0"/>
              </a:defRPr>
            </a:lvl1pPr>
          </a:lstStyle>
          <a:p>
            <a:pPr lvl="0"/>
            <a:r>
              <a:rPr lang="fr-FR" dirty="0"/>
              <a:t>Modifiez le titre</a:t>
            </a:r>
          </a:p>
        </p:txBody>
      </p:sp>
    </p:spTree>
    <p:extLst>
      <p:ext uri="{BB962C8B-B14F-4D97-AF65-F5344CB8AC3E}">
        <p14:creationId xmlns:p14="http://schemas.microsoft.com/office/powerpoint/2010/main" val="429090227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re + textes 2">
    <p:spTree>
      <p:nvGrpSpPr>
        <p:cNvPr id="1" name=""/>
        <p:cNvGrpSpPr/>
        <p:nvPr/>
      </p:nvGrpSpPr>
      <p:grpSpPr>
        <a:xfrm>
          <a:off x="0" y="0"/>
          <a:ext cx="0" cy="0"/>
          <a:chOff x="0" y="0"/>
          <a:chExt cx="0" cy="0"/>
        </a:xfrm>
      </p:grpSpPr>
      <p:sp>
        <p:nvSpPr>
          <p:cNvPr id="21" name="Espace réservé du texte 21"/>
          <p:cNvSpPr txBox="1">
            <a:spLocks/>
          </p:cNvSpPr>
          <p:nvPr userDrawn="1"/>
        </p:nvSpPr>
        <p:spPr>
          <a:xfrm>
            <a:off x="7946136" y="6433572"/>
            <a:ext cx="1297994" cy="194819"/>
          </a:xfrm>
          <a:prstGeom prst="rect">
            <a:avLst/>
          </a:prstGeom>
        </p:spPr>
        <p:txBody>
          <a:bodyPr/>
          <a:lstStyle>
            <a:lvl1pPr marL="0" indent="0" algn="ctr" defTabSz="914400" rtl="0" eaLnBrk="1" latinLnBrk="0" hangingPunct="1">
              <a:lnSpc>
                <a:spcPct val="90000"/>
              </a:lnSpc>
              <a:spcBef>
                <a:spcPts val="1000"/>
              </a:spcBef>
              <a:buFont typeface="Arial"/>
              <a:buNone/>
              <a:defRPr sz="900" b="1" kern="1200">
                <a:solidFill>
                  <a:schemeClr val="accent3"/>
                </a:solidFill>
                <a:latin typeface="Arial" charset="0"/>
                <a:ea typeface="Arial" charset="0"/>
                <a:cs typeface="Arial" charset="0"/>
              </a:defRPr>
            </a:lvl1pPr>
            <a:lvl2pPr marL="457200" indent="0" algn="r" defTabSz="914400" rtl="0" eaLnBrk="1" latinLnBrk="0" hangingPunct="1">
              <a:lnSpc>
                <a:spcPct val="90000"/>
              </a:lnSpc>
              <a:spcBef>
                <a:spcPts val="500"/>
              </a:spcBef>
              <a:buFont typeface="Arial"/>
              <a:buNone/>
              <a:defRPr sz="1100" kern="1200">
                <a:solidFill>
                  <a:schemeClr val="bg1"/>
                </a:solidFill>
                <a:latin typeface="Arial" charset="0"/>
                <a:ea typeface="Arial" charset="0"/>
                <a:cs typeface="Arial" charset="0"/>
              </a:defRPr>
            </a:lvl2pPr>
            <a:lvl3pPr marL="914400" indent="0" algn="r" defTabSz="914400" rtl="0" eaLnBrk="1" latinLnBrk="0" hangingPunct="1">
              <a:lnSpc>
                <a:spcPct val="90000"/>
              </a:lnSpc>
              <a:spcBef>
                <a:spcPts val="500"/>
              </a:spcBef>
              <a:buFont typeface="Arial"/>
              <a:buNone/>
              <a:defRPr sz="1100" kern="1200">
                <a:solidFill>
                  <a:schemeClr val="bg1"/>
                </a:solidFill>
                <a:latin typeface="Arial" charset="0"/>
                <a:ea typeface="Arial" charset="0"/>
                <a:cs typeface="Arial" charset="0"/>
              </a:defRPr>
            </a:lvl3pPr>
            <a:lvl4pPr marL="1371600" indent="0" algn="r" defTabSz="914400" rtl="0" eaLnBrk="1" latinLnBrk="0" hangingPunct="1">
              <a:lnSpc>
                <a:spcPct val="90000"/>
              </a:lnSpc>
              <a:spcBef>
                <a:spcPts val="500"/>
              </a:spcBef>
              <a:buFont typeface="Arial"/>
              <a:buNone/>
              <a:defRPr sz="1100" kern="1200">
                <a:solidFill>
                  <a:schemeClr val="bg1"/>
                </a:solidFill>
                <a:latin typeface="Arial" charset="0"/>
                <a:ea typeface="Arial" charset="0"/>
                <a:cs typeface="Arial" charset="0"/>
              </a:defRPr>
            </a:lvl4pPr>
            <a:lvl5pPr marL="1828800" indent="0" algn="r" defTabSz="914400" rtl="0" eaLnBrk="1" latinLnBrk="0" hangingPunct="1">
              <a:lnSpc>
                <a:spcPct val="90000"/>
              </a:lnSpc>
              <a:spcBef>
                <a:spcPts val="500"/>
              </a:spcBef>
              <a:buFont typeface="Arial"/>
              <a:buNone/>
              <a:defRPr sz="1100" kern="1200">
                <a:solidFill>
                  <a:schemeClr val="bg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fr-FR" dirty="0">
                <a:solidFill>
                  <a:srgbClr val="122372"/>
                </a:solidFill>
              </a:rPr>
              <a:t>ALUMNI       /</a:t>
            </a:r>
          </a:p>
        </p:txBody>
      </p:sp>
      <p:sp>
        <p:nvSpPr>
          <p:cNvPr id="26" name="Espace réservé du texte 11"/>
          <p:cNvSpPr>
            <a:spLocks noGrp="1"/>
          </p:cNvSpPr>
          <p:nvPr>
            <p:ph type="body" sz="quarter" idx="14" hasCustomPrompt="1"/>
          </p:nvPr>
        </p:nvSpPr>
        <p:spPr>
          <a:xfrm>
            <a:off x="440142" y="1671336"/>
            <a:ext cx="9015912" cy="340554"/>
          </a:xfrm>
          <a:prstGeom prst="rect">
            <a:avLst/>
          </a:prstGeom>
        </p:spPr>
        <p:txBody>
          <a:bodyPr/>
          <a:lstStyle>
            <a:lvl1pPr marL="0" indent="0">
              <a:buNone/>
              <a:defRPr sz="1800" b="0" baseline="0">
                <a:solidFill>
                  <a:schemeClr val="accent3"/>
                </a:solidFill>
                <a:latin typeface="Arial" charset="0"/>
                <a:ea typeface="Arial" charset="0"/>
                <a:cs typeface="Arial" charset="0"/>
              </a:defRPr>
            </a:lvl1pPr>
            <a:lvl2pPr marL="457193" indent="0">
              <a:buNone/>
              <a:defRPr>
                <a:latin typeface="Arial" charset="0"/>
                <a:ea typeface="Arial" charset="0"/>
                <a:cs typeface="Arial" charset="0"/>
              </a:defRPr>
            </a:lvl2pPr>
            <a:lvl3pPr>
              <a:defRPr>
                <a:latin typeface="Arial" charset="0"/>
                <a:ea typeface="Arial" charset="0"/>
                <a:cs typeface="Arial" charset="0"/>
              </a:defRPr>
            </a:lvl3pPr>
            <a:lvl4pPr>
              <a:defRPr>
                <a:latin typeface="Arial" charset="0"/>
                <a:ea typeface="Arial" charset="0"/>
                <a:cs typeface="Arial" charset="0"/>
              </a:defRPr>
            </a:lvl4pPr>
            <a:lvl5pPr>
              <a:defRPr>
                <a:latin typeface="Arial" charset="0"/>
                <a:ea typeface="Arial" charset="0"/>
                <a:cs typeface="Arial" charset="0"/>
              </a:defRPr>
            </a:lvl5pPr>
          </a:lstStyle>
          <a:p>
            <a:pPr lvl="0"/>
            <a:r>
              <a:rPr lang="fr-FR" dirty="0"/>
              <a:t>Cliquez pour modifier votre titre</a:t>
            </a:r>
            <a:br>
              <a:rPr lang="fr-FR" dirty="0"/>
            </a:br>
            <a:endParaRPr lang="fr-FR" dirty="0"/>
          </a:p>
        </p:txBody>
      </p:sp>
      <p:sp>
        <p:nvSpPr>
          <p:cNvPr id="27" name="Espace réservé du texte 11"/>
          <p:cNvSpPr>
            <a:spLocks noGrp="1"/>
          </p:cNvSpPr>
          <p:nvPr>
            <p:ph type="body" sz="quarter" idx="15" hasCustomPrompt="1"/>
          </p:nvPr>
        </p:nvSpPr>
        <p:spPr>
          <a:xfrm>
            <a:off x="440142" y="1987249"/>
            <a:ext cx="9015912" cy="4263654"/>
          </a:xfrm>
          <a:prstGeom prst="rect">
            <a:avLst/>
          </a:prstGeom>
        </p:spPr>
        <p:txBody>
          <a:bodyPr/>
          <a:lstStyle>
            <a:lvl1pPr marL="285745" indent="-285745">
              <a:spcBef>
                <a:spcPts val="0"/>
              </a:spcBef>
              <a:buFont typeface="Arial" charset="0"/>
              <a:buChar char="•"/>
              <a:defRPr sz="1800" b="0" baseline="0">
                <a:solidFill>
                  <a:schemeClr val="tx2"/>
                </a:solidFill>
                <a:latin typeface="Arial" charset="0"/>
                <a:ea typeface="Arial" charset="0"/>
                <a:cs typeface="Arial" charset="0"/>
              </a:defRPr>
            </a:lvl1pPr>
            <a:lvl2pPr marL="457193" indent="0">
              <a:buNone/>
              <a:defRPr>
                <a:latin typeface="Arial" charset="0"/>
                <a:ea typeface="Arial" charset="0"/>
                <a:cs typeface="Arial" charset="0"/>
              </a:defRPr>
            </a:lvl2pPr>
            <a:lvl3pPr>
              <a:defRPr>
                <a:latin typeface="Arial" charset="0"/>
                <a:ea typeface="Arial" charset="0"/>
                <a:cs typeface="Arial" charset="0"/>
              </a:defRPr>
            </a:lvl3pPr>
            <a:lvl4pPr>
              <a:defRPr>
                <a:latin typeface="Arial" charset="0"/>
                <a:ea typeface="Arial" charset="0"/>
                <a:cs typeface="Arial" charset="0"/>
              </a:defRPr>
            </a:lvl4pPr>
            <a:lvl5pPr>
              <a:defRPr>
                <a:latin typeface="Arial" charset="0"/>
                <a:ea typeface="Arial" charset="0"/>
                <a:cs typeface="Arial" charset="0"/>
              </a:defRPr>
            </a:lvl5pPr>
          </a:lstStyle>
          <a:p>
            <a:pPr lvl="0"/>
            <a:r>
              <a:rPr lang="fr-FR" dirty="0"/>
              <a:t>Cliquez pour entrez votre texte</a:t>
            </a:r>
            <a:br>
              <a:rPr lang="fr-FR" dirty="0"/>
            </a:br>
            <a:r>
              <a:rPr lang="fr-FR" dirty="0" err="1"/>
              <a:t>Lorem</a:t>
            </a:r>
            <a:r>
              <a:rPr lang="fr-FR" dirty="0"/>
              <a:t> </a:t>
            </a:r>
            <a:r>
              <a:rPr lang="fr-FR" dirty="0" err="1"/>
              <a:t>ipsum</a:t>
            </a:r>
            <a:r>
              <a:rPr lang="fr-FR" dirty="0"/>
              <a:t> </a:t>
            </a:r>
            <a:r>
              <a:rPr lang="fr-FR" dirty="0" err="1"/>
              <a:t>dolor</a:t>
            </a:r>
            <a:r>
              <a:rPr lang="fr-FR" dirty="0"/>
              <a:t> </a:t>
            </a:r>
            <a:r>
              <a:rPr lang="fr-FR" dirty="0" err="1"/>
              <a:t>sit</a:t>
            </a:r>
            <a:r>
              <a:rPr lang="fr-FR" dirty="0"/>
              <a:t> </a:t>
            </a:r>
            <a:r>
              <a:rPr lang="fr-FR" dirty="0" err="1"/>
              <a:t>amet</a:t>
            </a:r>
            <a:r>
              <a:rPr lang="fr-FR" dirty="0"/>
              <a:t>, </a:t>
            </a:r>
            <a:r>
              <a:rPr lang="fr-FR" dirty="0" err="1"/>
              <a:t>consectetur</a:t>
            </a:r>
            <a:r>
              <a:rPr lang="fr-FR" dirty="0"/>
              <a:t> </a:t>
            </a:r>
            <a:r>
              <a:rPr lang="fr-FR" dirty="0" err="1"/>
              <a:t>adipiscing</a:t>
            </a:r>
            <a:r>
              <a:rPr lang="fr-FR" dirty="0"/>
              <a:t> </a:t>
            </a:r>
            <a:r>
              <a:rPr lang="fr-FR" dirty="0" err="1"/>
              <a:t>elit</a:t>
            </a:r>
            <a:r>
              <a:rPr lang="fr-FR" dirty="0"/>
              <a:t>. </a:t>
            </a:r>
            <a:r>
              <a:rPr lang="fr-FR" dirty="0" err="1"/>
              <a:t>Phasellus</a:t>
            </a:r>
            <a:r>
              <a:rPr lang="fr-FR" dirty="0"/>
              <a:t> </a:t>
            </a:r>
            <a:r>
              <a:rPr lang="fr-FR" dirty="0" err="1"/>
              <a:t>sit</a:t>
            </a:r>
            <a:r>
              <a:rPr lang="fr-FR" dirty="0"/>
              <a:t> </a:t>
            </a:r>
            <a:r>
              <a:rPr lang="fr-FR" dirty="0" err="1"/>
              <a:t>amet</a:t>
            </a:r>
            <a:r>
              <a:rPr lang="fr-FR" dirty="0"/>
              <a:t> mi vitae </a:t>
            </a:r>
            <a:r>
              <a:rPr lang="fr-FR" dirty="0" err="1"/>
              <a:t>velit</a:t>
            </a:r>
            <a:r>
              <a:rPr lang="fr-FR" dirty="0"/>
              <a:t> </a:t>
            </a:r>
            <a:r>
              <a:rPr lang="fr-FR" dirty="0" err="1"/>
              <a:t>volutpat</a:t>
            </a:r>
            <a:r>
              <a:rPr lang="fr-FR" dirty="0"/>
              <a:t> </a:t>
            </a:r>
            <a:r>
              <a:rPr lang="fr-FR" dirty="0" err="1"/>
              <a:t>feugiat</a:t>
            </a:r>
            <a:r>
              <a:rPr lang="fr-FR" dirty="0"/>
              <a:t> ut vitae </a:t>
            </a:r>
            <a:r>
              <a:rPr lang="fr-FR" dirty="0" err="1"/>
              <a:t>leo</a:t>
            </a:r>
            <a:r>
              <a:rPr lang="fr-FR" dirty="0"/>
              <a:t>. </a:t>
            </a:r>
            <a:r>
              <a:rPr lang="fr-FR" dirty="0" err="1"/>
              <a:t>Proin</a:t>
            </a:r>
            <a:r>
              <a:rPr lang="fr-FR" dirty="0"/>
              <a:t> </a:t>
            </a:r>
            <a:r>
              <a:rPr lang="fr-FR" dirty="0" err="1"/>
              <a:t>ac</a:t>
            </a:r>
            <a:r>
              <a:rPr lang="fr-FR" dirty="0"/>
              <a:t> </a:t>
            </a:r>
            <a:r>
              <a:rPr lang="fr-FR" dirty="0" err="1"/>
              <a:t>viverra</a:t>
            </a:r>
            <a:r>
              <a:rPr lang="fr-FR" dirty="0"/>
              <a:t> ante. </a:t>
            </a:r>
            <a:r>
              <a:rPr lang="fr-FR" dirty="0" err="1"/>
              <a:t>Curabitur</a:t>
            </a:r>
            <a:r>
              <a:rPr lang="fr-FR" dirty="0"/>
              <a:t> </a:t>
            </a:r>
            <a:r>
              <a:rPr lang="fr-FR" dirty="0" err="1"/>
              <a:t>convallis</a:t>
            </a:r>
            <a:r>
              <a:rPr lang="fr-FR" dirty="0"/>
              <a:t> nunc id </a:t>
            </a:r>
            <a:r>
              <a:rPr lang="fr-FR" dirty="0" err="1"/>
              <a:t>neque</a:t>
            </a:r>
            <a:r>
              <a:rPr lang="fr-FR" dirty="0"/>
              <a:t> </a:t>
            </a:r>
            <a:r>
              <a:rPr lang="fr-FR" dirty="0" err="1"/>
              <a:t>sollicitudin</a:t>
            </a:r>
            <a:r>
              <a:rPr lang="fr-FR" dirty="0"/>
              <a:t> </a:t>
            </a:r>
            <a:r>
              <a:rPr lang="fr-FR" dirty="0" err="1"/>
              <a:t>facilisis</a:t>
            </a:r>
            <a:r>
              <a:rPr lang="fr-FR" dirty="0"/>
              <a:t>. </a:t>
            </a:r>
          </a:p>
          <a:p>
            <a:pPr lvl="0"/>
            <a:r>
              <a:rPr lang="fr-FR" dirty="0" err="1"/>
              <a:t>Lorem</a:t>
            </a:r>
            <a:r>
              <a:rPr lang="fr-FR" dirty="0"/>
              <a:t> </a:t>
            </a:r>
            <a:r>
              <a:rPr lang="fr-FR" dirty="0" err="1"/>
              <a:t>ipsum</a:t>
            </a:r>
            <a:r>
              <a:rPr lang="fr-FR" dirty="0"/>
              <a:t> </a:t>
            </a:r>
            <a:r>
              <a:rPr lang="fr-FR" dirty="0" err="1"/>
              <a:t>dolor</a:t>
            </a:r>
            <a:r>
              <a:rPr lang="fr-FR" dirty="0"/>
              <a:t> </a:t>
            </a:r>
            <a:r>
              <a:rPr lang="fr-FR" dirty="0" err="1"/>
              <a:t>sit</a:t>
            </a:r>
            <a:r>
              <a:rPr lang="fr-FR" dirty="0"/>
              <a:t> </a:t>
            </a:r>
            <a:r>
              <a:rPr lang="fr-FR" dirty="0" err="1"/>
              <a:t>amet</a:t>
            </a:r>
            <a:r>
              <a:rPr lang="fr-FR" dirty="0"/>
              <a:t>, </a:t>
            </a:r>
            <a:r>
              <a:rPr lang="fr-FR" dirty="0" err="1"/>
              <a:t>consectetur</a:t>
            </a:r>
            <a:r>
              <a:rPr lang="fr-FR" dirty="0"/>
              <a:t> </a:t>
            </a:r>
            <a:r>
              <a:rPr lang="fr-FR" dirty="0" err="1"/>
              <a:t>adipiscing</a:t>
            </a:r>
            <a:r>
              <a:rPr lang="fr-FR" dirty="0"/>
              <a:t> </a:t>
            </a:r>
            <a:r>
              <a:rPr lang="fr-FR" dirty="0" err="1"/>
              <a:t>elit</a:t>
            </a:r>
            <a:r>
              <a:rPr lang="fr-FR" dirty="0"/>
              <a:t>. </a:t>
            </a:r>
            <a:r>
              <a:rPr lang="fr-FR" dirty="0" err="1"/>
              <a:t>Phasellus</a:t>
            </a:r>
            <a:r>
              <a:rPr lang="fr-FR" dirty="0"/>
              <a:t> </a:t>
            </a:r>
            <a:r>
              <a:rPr lang="fr-FR" dirty="0" err="1"/>
              <a:t>sit</a:t>
            </a:r>
            <a:r>
              <a:rPr lang="fr-FR" dirty="0"/>
              <a:t> </a:t>
            </a:r>
            <a:r>
              <a:rPr lang="fr-FR" dirty="0" err="1"/>
              <a:t>amet</a:t>
            </a:r>
            <a:r>
              <a:rPr lang="fr-FR" dirty="0"/>
              <a:t> mi vitae </a:t>
            </a:r>
            <a:r>
              <a:rPr lang="fr-FR" dirty="0" err="1"/>
              <a:t>velit</a:t>
            </a:r>
            <a:r>
              <a:rPr lang="fr-FR" dirty="0"/>
              <a:t> </a:t>
            </a:r>
            <a:r>
              <a:rPr lang="fr-FR" dirty="0" err="1"/>
              <a:t>volutpat</a:t>
            </a:r>
            <a:r>
              <a:rPr lang="fr-FR" dirty="0"/>
              <a:t> </a:t>
            </a:r>
            <a:r>
              <a:rPr lang="fr-FR" dirty="0" err="1"/>
              <a:t>feugiat</a:t>
            </a:r>
            <a:r>
              <a:rPr lang="fr-FR" dirty="0"/>
              <a:t> ut vitae </a:t>
            </a:r>
            <a:r>
              <a:rPr lang="fr-FR" dirty="0" err="1"/>
              <a:t>leo</a:t>
            </a:r>
            <a:r>
              <a:rPr lang="fr-FR" dirty="0"/>
              <a:t>. </a:t>
            </a:r>
          </a:p>
          <a:p>
            <a:pPr lvl="0"/>
            <a:r>
              <a:rPr lang="fr-FR" dirty="0" err="1"/>
              <a:t>Proin</a:t>
            </a:r>
            <a:r>
              <a:rPr lang="fr-FR" dirty="0"/>
              <a:t> </a:t>
            </a:r>
            <a:r>
              <a:rPr lang="fr-FR" dirty="0" err="1"/>
              <a:t>ac</a:t>
            </a:r>
            <a:r>
              <a:rPr lang="fr-FR" dirty="0"/>
              <a:t> </a:t>
            </a:r>
            <a:r>
              <a:rPr lang="fr-FR" dirty="0" err="1"/>
              <a:t>viverra</a:t>
            </a:r>
            <a:r>
              <a:rPr lang="fr-FR" dirty="0"/>
              <a:t> ante. </a:t>
            </a:r>
            <a:r>
              <a:rPr lang="fr-FR" dirty="0" err="1"/>
              <a:t>Curabitur</a:t>
            </a:r>
            <a:r>
              <a:rPr lang="fr-FR" dirty="0"/>
              <a:t> </a:t>
            </a:r>
            <a:r>
              <a:rPr lang="fr-FR" dirty="0" err="1"/>
              <a:t>convallis</a:t>
            </a:r>
            <a:r>
              <a:rPr lang="fr-FR" dirty="0"/>
              <a:t> nunc id </a:t>
            </a:r>
            <a:r>
              <a:rPr lang="fr-FR" dirty="0" err="1"/>
              <a:t>neque</a:t>
            </a:r>
            <a:r>
              <a:rPr lang="fr-FR" dirty="0"/>
              <a:t> </a:t>
            </a:r>
            <a:r>
              <a:rPr lang="fr-FR" dirty="0" err="1"/>
              <a:t>sollicitudin</a:t>
            </a:r>
            <a:r>
              <a:rPr lang="fr-FR" dirty="0"/>
              <a:t> </a:t>
            </a:r>
            <a:r>
              <a:rPr lang="fr-FR" dirty="0" err="1"/>
              <a:t>facilisis</a:t>
            </a:r>
            <a:r>
              <a:rPr lang="fr-FR" dirty="0"/>
              <a:t>.</a:t>
            </a:r>
          </a:p>
        </p:txBody>
      </p:sp>
      <p:sp>
        <p:nvSpPr>
          <p:cNvPr id="10" name="Espace réservé du texte 11"/>
          <p:cNvSpPr>
            <a:spLocks noGrp="1"/>
          </p:cNvSpPr>
          <p:nvPr>
            <p:ph type="body" sz="quarter" idx="20" hasCustomPrompt="1"/>
          </p:nvPr>
        </p:nvSpPr>
        <p:spPr>
          <a:xfrm>
            <a:off x="4356580" y="6433572"/>
            <a:ext cx="2515161" cy="202801"/>
          </a:xfrm>
          <a:prstGeom prst="rect">
            <a:avLst/>
          </a:prstGeom>
        </p:spPr>
        <p:txBody>
          <a:bodyPr/>
          <a:lstStyle>
            <a:lvl1pPr marL="0" marR="0" indent="0" algn="r" defTabSz="914385" rtl="0" eaLnBrk="1" fontAlgn="auto" latinLnBrk="0" hangingPunct="1">
              <a:lnSpc>
                <a:spcPct val="90000"/>
              </a:lnSpc>
              <a:spcBef>
                <a:spcPts val="1000"/>
              </a:spcBef>
              <a:spcAft>
                <a:spcPts val="0"/>
              </a:spcAft>
              <a:buClrTx/>
              <a:buSzTx/>
              <a:buFont typeface="Arial"/>
              <a:buNone/>
              <a:tabLst/>
              <a:defRPr sz="900" b="0" baseline="0">
                <a:solidFill>
                  <a:schemeClr val="accent3"/>
                </a:solidFill>
                <a:latin typeface="Arial" charset="0"/>
                <a:ea typeface="Arial" charset="0"/>
                <a:cs typeface="Arial" charset="0"/>
              </a:defRPr>
            </a:lvl1pPr>
            <a:lvl2pPr marL="457193" indent="0">
              <a:buNone/>
              <a:defRPr>
                <a:latin typeface="Arial" charset="0"/>
                <a:ea typeface="Arial" charset="0"/>
                <a:cs typeface="Arial" charset="0"/>
              </a:defRPr>
            </a:lvl2pPr>
            <a:lvl3pPr>
              <a:defRPr>
                <a:latin typeface="Arial" charset="0"/>
                <a:ea typeface="Arial" charset="0"/>
                <a:cs typeface="Arial" charset="0"/>
              </a:defRPr>
            </a:lvl3pPr>
            <a:lvl4pPr>
              <a:defRPr>
                <a:latin typeface="Arial" charset="0"/>
                <a:ea typeface="Arial" charset="0"/>
                <a:cs typeface="Arial" charset="0"/>
              </a:defRPr>
            </a:lvl4pPr>
            <a:lvl5pPr>
              <a:defRPr>
                <a:latin typeface="Arial" charset="0"/>
                <a:ea typeface="Arial" charset="0"/>
                <a:cs typeface="Arial" charset="0"/>
              </a:defRPr>
            </a:lvl5pPr>
          </a:lstStyle>
          <a:p>
            <a:pPr lvl="0"/>
            <a:r>
              <a:rPr lang="fr-FR" dirty="0"/>
              <a:t>Séminaire mars 2023</a:t>
            </a:r>
          </a:p>
        </p:txBody>
      </p:sp>
      <p:sp>
        <p:nvSpPr>
          <p:cNvPr id="11" name="Espace réservé du texte 11"/>
          <p:cNvSpPr>
            <a:spLocks noGrp="1"/>
          </p:cNvSpPr>
          <p:nvPr>
            <p:ph type="body" sz="quarter" idx="21" hasCustomPrompt="1"/>
          </p:nvPr>
        </p:nvSpPr>
        <p:spPr>
          <a:xfrm>
            <a:off x="6871339" y="6433572"/>
            <a:ext cx="186668" cy="202801"/>
          </a:xfrm>
          <a:prstGeom prst="rect">
            <a:avLst/>
          </a:prstGeom>
        </p:spPr>
        <p:txBody>
          <a:bodyPr/>
          <a:lstStyle>
            <a:lvl1pPr marL="0" marR="0" indent="0" algn="ctr" defTabSz="914385" rtl="0" eaLnBrk="1" fontAlgn="auto" latinLnBrk="0" hangingPunct="1">
              <a:lnSpc>
                <a:spcPct val="90000"/>
              </a:lnSpc>
              <a:spcBef>
                <a:spcPts val="1000"/>
              </a:spcBef>
              <a:spcAft>
                <a:spcPts val="0"/>
              </a:spcAft>
              <a:buClrTx/>
              <a:buSzTx/>
              <a:buFont typeface="Arial"/>
              <a:buNone/>
              <a:tabLst/>
              <a:defRPr sz="900" b="0" baseline="0">
                <a:solidFill>
                  <a:schemeClr val="accent3"/>
                </a:solidFill>
                <a:latin typeface="Arial" charset="0"/>
                <a:ea typeface="Arial" charset="0"/>
                <a:cs typeface="Arial" charset="0"/>
              </a:defRPr>
            </a:lvl1pPr>
            <a:lvl2pPr marL="457193" indent="0">
              <a:buNone/>
              <a:defRPr>
                <a:latin typeface="Arial" charset="0"/>
                <a:ea typeface="Arial" charset="0"/>
                <a:cs typeface="Arial" charset="0"/>
              </a:defRPr>
            </a:lvl2pPr>
            <a:lvl3pPr>
              <a:defRPr>
                <a:latin typeface="Arial" charset="0"/>
                <a:ea typeface="Arial" charset="0"/>
                <a:cs typeface="Arial" charset="0"/>
              </a:defRPr>
            </a:lvl3pPr>
            <a:lvl4pPr>
              <a:defRPr>
                <a:latin typeface="Arial" charset="0"/>
                <a:ea typeface="Arial" charset="0"/>
                <a:cs typeface="Arial" charset="0"/>
              </a:defRPr>
            </a:lvl4pPr>
            <a:lvl5pPr>
              <a:defRPr>
                <a:latin typeface="Arial" charset="0"/>
                <a:ea typeface="Arial" charset="0"/>
                <a:cs typeface="Arial" charset="0"/>
              </a:defRPr>
            </a:lvl5pPr>
          </a:lstStyle>
          <a:p>
            <a:pPr lvl="0"/>
            <a:r>
              <a:rPr lang="fr-FR"/>
              <a:t>/</a:t>
            </a:r>
            <a:endParaRPr lang="fr-FR" dirty="0"/>
          </a:p>
        </p:txBody>
      </p:sp>
      <p:sp>
        <p:nvSpPr>
          <p:cNvPr id="12" name="Espace réservé du texte 11"/>
          <p:cNvSpPr>
            <a:spLocks noGrp="1"/>
          </p:cNvSpPr>
          <p:nvPr>
            <p:ph type="body" sz="quarter" idx="24" hasCustomPrompt="1"/>
          </p:nvPr>
        </p:nvSpPr>
        <p:spPr>
          <a:xfrm>
            <a:off x="7852800" y="6433572"/>
            <a:ext cx="186668" cy="202801"/>
          </a:xfrm>
          <a:prstGeom prst="rect">
            <a:avLst/>
          </a:prstGeom>
        </p:spPr>
        <p:txBody>
          <a:bodyPr/>
          <a:lstStyle>
            <a:lvl1pPr marL="0" marR="0" indent="0" algn="ctr" defTabSz="914385" rtl="0" eaLnBrk="1" fontAlgn="auto" latinLnBrk="0" hangingPunct="1">
              <a:lnSpc>
                <a:spcPct val="90000"/>
              </a:lnSpc>
              <a:spcBef>
                <a:spcPts val="1000"/>
              </a:spcBef>
              <a:spcAft>
                <a:spcPts val="0"/>
              </a:spcAft>
              <a:buClrTx/>
              <a:buSzTx/>
              <a:buFont typeface="Arial"/>
              <a:buNone/>
              <a:tabLst/>
              <a:defRPr sz="900" b="0" baseline="0">
                <a:solidFill>
                  <a:schemeClr val="accent3"/>
                </a:solidFill>
                <a:latin typeface="Arial" charset="0"/>
                <a:ea typeface="Arial" charset="0"/>
                <a:cs typeface="Arial" charset="0"/>
              </a:defRPr>
            </a:lvl1pPr>
            <a:lvl2pPr marL="457193" indent="0">
              <a:buNone/>
              <a:defRPr>
                <a:latin typeface="Arial" charset="0"/>
                <a:ea typeface="Arial" charset="0"/>
                <a:cs typeface="Arial" charset="0"/>
              </a:defRPr>
            </a:lvl2pPr>
            <a:lvl3pPr>
              <a:defRPr>
                <a:latin typeface="Arial" charset="0"/>
                <a:ea typeface="Arial" charset="0"/>
                <a:cs typeface="Arial" charset="0"/>
              </a:defRPr>
            </a:lvl3pPr>
            <a:lvl4pPr>
              <a:defRPr>
                <a:latin typeface="Arial" charset="0"/>
                <a:ea typeface="Arial" charset="0"/>
                <a:cs typeface="Arial" charset="0"/>
              </a:defRPr>
            </a:lvl4pPr>
            <a:lvl5pPr>
              <a:defRPr>
                <a:latin typeface="Arial" charset="0"/>
                <a:ea typeface="Arial" charset="0"/>
                <a:cs typeface="Arial" charset="0"/>
              </a:defRPr>
            </a:lvl5pPr>
          </a:lstStyle>
          <a:p>
            <a:pPr lvl="0"/>
            <a:r>
              <a:rPr lang="fr-FR"/>
              <a:t>/</a:t>
            </a:r>
            <a:endParaRPr lang="fr-FR" dirty="0"/>
          </a:p>
        </p:txBody>
      </p:sp>
      <p:sp>
        <p:nvSpPr>
          <p:cNvPr id="13" name="Espace réservé du texte 7"/>
          <p:cNvSpPr>
            <a:spLocks noGrp="1"/>
          </p:cNvSpPr>
          <p:nvPr>
            <p:ph type="body" sz="quarter" idx="25" hasCustomPrompt="1"/>
          </p:nvPr>
        </p:nvSpPr>
        <p:spPr>
          <a:xfrm>
            <a:off x="7061961" y="6434138"/>
            <a:ext cx="791402" cy="201612"/>
          </a:xfrm>
          <a:prstGeom prst="rect">
            <a:avLst/>
          </a:prstGeom>
        </p:spPr>
        <p:txBody>
          <a:bodyPr/>
          <a:lstStyle>
            <a:lvl1pPr marL="0" indent="0" algn="ctr">
              <a:buNone/>
              <a:defRPr sz="900">
                <a:solidFill>
                  <a:schemeClr val="accent3"/>
                </a:solidFill>
                <a:latin typeface="Arial" charset="0"/>
                <a:ea typeface="Arial" charset="0"/>
                <a:cs typeface="Arial" charset="0"/>
              </a:defRPr>
            </a:lvl1pPr>
            <a:lvl2pPr>
              <a:defRPr sz="900">
                <a:solidFill>
                  <a:schemeClr val="accent3"/>
                </a:solidFill>
                <a:latin typeface="Arial" charset="0"/>
                <a:ea typeface="Arial" charset="0"/>
                <a:cs typeface="Arial" charset="0"/>
              </a:defRPr>
            </a:lvl2pPr>
            <a:lvl3pPr>
              <a:defRPr sz="900">
                <a:solidFill>
                  <a:schemeClr val="accent3"/>
                </a:solidFill>
                <a:latin typeface="Arial" charset="0"/>
                <a:ea typeface="Arial" charset="0"/>
                <a:cs typeface="Arial" charset="0"/>
              </a:defRPr>
            </a:lvl3pPr>
            <a:lvl4pPr>
              <a:defRPr sz="900">
                <a:solidFill>
                  <a:schemeClr val="accent3"/>
                </a:solidFill>
                <a:latin typeface="Arial" charset="0"/>
                <a:ea typeface="Arial" charset="0"/>
                <a:cs typeface="Arial" charset="0"/>
              </a:defRPr>
            </a:lvl4pPr>
            <a:lvl5pPr>
              <a:defRPr sz="900">
                <a:solidFill>
                  <a:schemeClr val="accent3"/>
                </a:solidFill>
                <a:latin typeface="Arial" charset="0"/>
                <a:ea typeface="Arial" charset="0"/>
                <a:cs typeface="Arial" charset="0"/>
              </a:defRPr>
            </a:lvl5pPr>
          </a:lstStyle>
          <a:p>
            <a:pPr lvl="0"/>
            <a:r>
              <a:rPr lang="fr-FR" dirty="0"/>
              <a:t>30/03/2023</a:t>
            </a:r>
          </a:p>
        </p:txBody>
      </p:sp>
      <p:sp>
        <p:nvSpPr>
          <p:cNvPr id="14" name="Espace réservé du numéro de diapositive 5"/>
          <p:cNvSpPr txBox="1">
            <a:spLocks/>
          </p:cNvSpPr>
          <p:nvPr userDrawn="1"/>
        </p:nvSpPr>
        <p:spPr>
          <a:xfrm>
            <a:off x="9164652" y="6346197"/>
            <a:ext cx="390677"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D692DFB-66DC-1E48-9175-C62D70895E39}" type="slidenum">
              <a:rPr lang="fr-FR" sz="900" smtClean="0">
                <a:solidFill>
                  <a:srgbClr val="122372"/>
                </a:solidFill>
                <a:latin typeface="Arial" charset="0"/>
                <a:ea typeface="Arial" charset="0"/>
                <a:cs typeface="Arial" charset="0"/>
              </a:rPr>
              <a:pPr/>
              <a:t>‹N°›</a:t>
            </a:fld>
            <a:endParaRPr lang="fr-FR" sz="900" dirty="0">
              <a:solidFill>
                <a:srgbClr val="122372"/>
              </a:solidFill>
              <a:latin typeface="Arial" charset="0"/>
              <a:ea typeface="Arial" charset="0"/>
              <a:cs typeface="Arial" charset="0"/>
            </a:endParaRPr>
          </a:p>
        </p:txBody>
      </p:sp>
      <p:sp>
        <p:nvSpPr>
          <p:cNvPr id="15" name="Espace réservé du texte 4"/>
          <p:cNvSpPr>
            <a:spLocks noGrp="1"/>
          </p:cNvSpPr>
          <p:nvPr>
            <p:ph type="body" sz="quarter" idx="22" hasCustomPrompt="1"/>
          </p:nvPr>
        </p:nvSpPr>
        <p:spPr>
          <a:xfrm>
            <a:off x="398466" y="457916"/>
            <a:ext cx="9032875" cy="338496"/>
          </a:xfrm>
          <a:prstGeom prst="rect">
            <a:avLst/>
          </a:prstGeom>
        </p:spPr>
        <p:txBody>
          <a:bodyPr/>
          <a:lstStyle>
            <a:lvl1pPr marL="0" indent="0">
              <a:buNone/>
              <a:defRPr sz="2400" b="1">
                <a:solidFill>
                  <a:schemeClr val="bg1"/>
                </a:solidFill>
                <a:latin typeface="Georgia" charset="0"/>
                <a:ea typeface="Georgia" charset="0"/>
                <a:cs typeface="Georgia" charset="0"/>
              </a:defRPr>
            </a:lvl1pPr>
          </a:lstStyle>
          <a:p>
            <a:pPr lvl="0"/>
            <a:r>
              <a:rPr lang="fr-FR" dirty="0"/>
              <a:t>Modifiez le titre</a:t>
            </a:r>
          </a:p>
        </p:txBody>
      </p:sp>
    </p:spTree>
    <p:extLst>
      <p:ext uri="{BB962C8B-B14F-4D97-AF65-F5344CB8AC3E}">
        <p14:creationId xmlns:p14="http://schemas.microsoft.com/office/powerpoint/2010/main" val="261118986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4" name="Titre 1"/>
          <p:cNvSpPr>
            <a:spLocks noGrp="1"/>
          </p:cNvSpPr>
          <p:nvPr>
            <p:ph type="ctrTitle" hasCustomPrompt="1"/>
          </p:nvPr>
        </p:nvSpPr>
        <p:spPr>
          <a:xfrm>
            <a:off x="398803" y="1832547"/>
            <a:ext cx="3536950" cy="538162"/>
          </a:xfrm>
          <a:prstGeom prst="rect">
            <a:avLst/>
          </a:prstGeom>
        </p:spPr>
        <p:txBody>
          <a:bodyPr anchor="b"/>
          <a:lstStyle>
            <a:lvl1pPr algn="l">
              <a:defRPr sz="3000" b="1">
                <a:solidFill>
                  <a:schemeClr val="accent3"/>
                </a:solidFill>
                <a:latin typeface="Georgia" charset="0"/>
                <a:ea typeface="Georgia" charset="0"/>
                <a:cs typeface="Georgia" charset="0"/>
              </a:defRPr>
            </a:lvl1pPr>
          </a:lstStyle>
          <a:p>
            <a:r>
              <a:rPr lang="fr-FR" dirty="0"/>
              <a:t>Modifiez le titre</a:t>
            </a:r>
          </a:p>
        </p:txBody>
      </p:sp>
      <p:sp>
        <p:nvSpPr>
          <p:cNvPr id="5" name="Espace réservé du texte 12"/>
          <p:cNvSpPr>
            <a:spLocks noGrp="1"/>
          </p:cNvSpPr>
          <p:nvPr>
            <p:ph type="body" sz="quarter" idx="13" hasCustomPrompt="1"/>
          </p:nvPr>
        </p:nvSpPr>
        <p:spPr>
          <a:xfrm>
            <a:off x="398803" y="2520332"/>
            <a:ext cx="3536950" cy="987373"/>
          </a:xfrm>
          <a:prstGeom prst="rect">
            <a:avLst/>
          </a:prstGeom>
        </p:spPr>
        <p:txBody>
          <a:bodyPr/>
          <a:lstStyle>
            <a:lvl1pPr marL="0" indent="0" algn="l">
              <a:buFont typeface="Arial" charset="0"/>
              <a:buNone/>
              <a:defRPr sz="2600" i="1" baseline="0">
                <a:solidFill>
                  <a:schemeClr val="accent3"/>
                </a:solidFill>
                <a:latin typeface="Georgia" charset="0"/>
                <a:ea typeface="Georgia" charset="0"/>
                <a:cs typeface="Georgia" charset="0"/>
              </a:defRPr>
            </a:lvl1pPr>
            <a:lvl2pPr marL="457193" indent="0">
              <a:buNone/>
              <a:defRPr i="1">
                <a:solidFill>
                  <a:schemeClr val="accent1"/>
                </a:solidFill>
              </a:defRPr>
            </a:lvl2pPr>
            <a:lvl3pPr marL="914385" indent="0">
              <a:buNone/>
              <a:defRPr i="1">
                <a:solidFill>
                  <a:schemeClr val="accent1"/>
                </a:solidFill>
              </a:defRPr>
            </a:lvl3pPr>
            <a:lvl4pPr marL="1371576" indent="0">
              <a:buNone/>
              <a:defRPr i="1">
                <a:solidFill>
                  <a:schemeClr val="accent1"/>
                </a:solidFill>
              </a:defRPr>
            </a:lvl4pPr>
            <a:lvl5pPr marL="1828769" indent="0">
              <a:buNone/>
              <a:defRPr i="1">
                <a:solidFill>
                  <a:schemeClr val="accent1"/>
                </a:solidFill>
              </a:defRPr>
            </a:lvl5pPr>
          </a:lstStyle>
          <a:p>
            <a:pPr lvl="0"/>
            <a:r>
              <a:rPr lang="fr-FR" dirty="0"/>
              <a:t>Ajoutez un sous-titre</a:t>
            </a:r>
            <a:br>
              <a:rPr lang="fr-FR" dirty="0"/>
            </a:br>
            <a:r>
              <a:rPr lang="fr-FR" dirty="0"/>
              <a:t>à votre page.</a:t>
            </a:r>
          </a:p>
        </p:txBody>
      </p:sp>
      <p:sp>
        <p:nvSpPr>
          <p:cNvPr id="6" name="Espace réservé du texte 11"/>
          <p:cNvSpPr>
            <a:spLocks noGrp="1"/>
          </p:cNvSpPr>
          <p:nvPr>
            <p:ph type="body" sz="quarter" idx="14" hasCustomPrompt="1"/>
          </p:nvPr>
        </p:nvSpPr>
        <p:spPr>
          <a:xfrm>
            <a:off x="4267201" y="1831977"/>
            <a:ext cx="5164137" cy="301624"/>
          </a:xfrm>
          <a:prstGeom prst="rect">
            <a:avLst/>
          </a:prstGeom>
        </p:spPr>
        <p:txBody>
          <a:bodyPr/>
          <a:lstStyle>
            <a:lvl1pPr marL="0" indent="0">
              <a:buNone/>
              <a:defRPr sz="1800" b="0" baseline="0">
                <a:solidFill>
                  <a:schemeClr val="accent3"/>
                </a:solidFill>
                <a:latin typeface="Arial" charset="0"/>
                <a:ea typeface="Arial" charset="0"/>
                <a:cs typeface="Arial" charset="0"/>
              </a:defRPr>
            </a:lvl1pPr>
            <a:lvl2pPr marL="457193" indent="0">
              <a:buNone/>
              <a:defRPr>
                <a:latin typeface="Arial" charset="0"/>
                <a:ea typeface="Arial" charset="0"/>
                <a:cs typeface="Arial" charset="0"/>
              </a:defRPr>
            </a:lvl2pPr>
            <a:lvl3pPr>
              <a:defRPr>
                <a:latin typeface="Arial" charset="0"/>
                <a:ea typeface="Arial" charset="0"/>
                <a:cs typeface="Arial" charset="0"/>
              </a:defRPr>
            </a:lvl3pPr>
            <a:lvl4pPr>
              <a:defRPr>
                <a:latin typeface="Arial" charset="0"/>
                <a:ea typeface="Arial" charset="0"/>
                <a:cs typeface="Arial" charset="0"/>
              </a:defRPr>
            </a:lvl4pPr>
            <a:lvl5pPr>
              <a:defRPr>
                <a:latin typeface="Arial" charset="0"/>
                <a:ea typeface="Arial" charset="0"/>
                <a:cs typeface="Arial" charset="0"/>
              </a:defRPr>
            </a:lvl5pPr>
          </a:lstStyle>
          <a:p>
            <a:pPr lvl="0"/>
            <a:r>
              <a:rPr lang="fr-FR" dirty="0"/>
              <a:t>Cliquez pour modifier votre titre</a:t>
            </a:r>
            <a:br>
              <a:rPr lang="fr-FR" dirty="0"/>
            </a:br>
            <a:endParaRPr lang="fr-FR" dirty="0"/>
          </a:p>
        </p:txBody>
      </p:sp>
      <p:sp>
        <p:nvSpPr>
          <p:cNvPr id="7" name="Espace réservé du texte 11"/>
          <p:cNvSpPr>
            <a:spLocks noGrp="1"/>
          </p:cNvSpPr>
          <p:nvPr>
            <p:ph type="body" sz="quarter" idx="15" hasCustomPrompt="1"/>
          </p:nvPr>
        </p:nvSpPr>
        <p:spPr>
          <a:xfrm>
            <a:off x="4267201" y="2147888"/>
            <a:ext cx="5164137" cy="2288188"/>
          </a:xfrm>
          <a:prstGeom prst="rect">
            <a:avLst/>
          </a:prstGeom>
        </p:spPr>
        <p:txBody>
          <a:bodyPr/>
          <a:lstStyle>
            <a:lvl1pPr marL="285745" indent="-285745">
              <a:spcBef>
                <a:spcPts val="0"/>
              </a:spcBef>
              <a:buFont typeface="Arial" charset="0"/>
              <a:buChar char="•"/>
              <a:defRPr sz="1800" b="0" baseline="0">
                <a:solidFill>
                  <a:schemeClr val="tx2"/>
                </a:solidFill>
                <a:latin typeface="Arial" charset="0"/>
                <a:ea typeface="Arial" charset="0"/>
                <a:cs typeface="Arial" charset="0"/>
              </a:defRPr>
            </a:lvl1pPr>
            <a:lvl2pPr marL="457193" indent="0">
              <a:buNone/>
              <a:defRPr>
                <a:latin typeface="Arial" charset="0"/>
                <a:ea typeface="Arial" charset="0"/>
                <a:cs typeface="Arial" charset="0"/>
              </a:defRPr>
            </a:lvl2pPr>
            <a:lvl3pPr>
              <a:defRPr>
                <a:latin typeface="Arial" charset="0"/>
                <a:ea typeface="Arial" charset="0"/>
                <a:cs typeface="Arial" charset="0"/>
              </a:defRPr>
            </a:lvl3pPr>
            <a:lvl4pPr>
              <a:defRPr>
                <a:latin typeface="Arial" charset="0"/>
                <a:ea typeface="Arial" charset="0"/>
                <a:cs typeface="Arial" charset="0"/>
              </a:defRPr>
            </a:lvl4pPr>
            <a:lvl5pPr>
              <a:defRPr>
                <a:latin typeface="Arial" charset="0"/>
                <a:ea typeface="Arial" charset="0"/>
                <a:cs typeface="Arial" charset="0"/>
              </a:defRPr>
            </a:lvl5pPr>
          </a:lstStyle>
          <a:p>
            <a:pPr lvl="0"/>
            <a:r>
              <a:rPr lang="fr-FR" dirty="0"/>
              <a:t>Cliquez pour entrez votre texte</a:t>
            </a:r>
            <a:br>
              <a:rPr lang="fr-FR" dirty="0"/>
            </a:br>
            <a:r>
              <a:rPr lang="fr-FR" dirty="0" err="1"/>
              <a:t>Lorem</a:t>
            </a:r>
            <a:r>
              <a:rPr lang="fr-FR" dirty="0"/>
              <a:t> </a:t>
            </a:r>
            <a:r>
              <a:rPr lang="fr-FR" dirty="0" err="1"/>
              <a:t>ipsum</a:t>
            </a:r>
            <a:r>
              <a:rPr lang="fr-FR" dirty="0"/>
              <a:t> </a:t>
            </a:r>
            <a:r>
              <a:rPr lang="fr-FR" dirty="0" err="1"/>
              <a:t>dolor</a:t>
            </a:r>
            <a:r>
              <a:rPr lang="fr-FR" dirty="0"/>
              <a:t> </a:t>
            </a:r>
            <a:r>
              <a:rPr lang="fr-FR" dirty="0" err="1"/>
              <a:t>sit</a:t>
            </a:r>
            <a:r>
              <a:rPr lang="fr-FR" dirty="0"/>
              <a:t> </a:t>
            </a:r>
            <a:r>
              <a:rPr lang="fr-FR" dirty="0" err="1"/>
              <a:t>amet</a:t>
            </a:r>
            <a:r>
              <a:rPr lang="fr-FR" dirty="0"/>
              <a:t>, </a:t>
            </a:r>
            <a:r>
              <a:rPr lang="fr-FR" dirty="0" err="1"/>
              <a:t>consectetur</a:t>
            </a:r>
            <a:r>
              <a:rPr lang="fr-FR" dirty="0"/>
              <a:t> </a:t>
            </a:r>
            <a:r>
              <a:rPr lang="fr-FR" dirty="0" err="1"/>
              <a:t>adipiscing</a:t>
            </a:r>
            <a:r>
              <a:rPr lang="fr-FR" dirty="0"/>
              <a:t> </a:t>
            </a:r>
            <a:r>
              <a:rPr lang="fr-FR" dirty="0" err="1"/>
              <a:t>elit</a:t>
            </a:r>
            <a:r>
              <a:rPr lang="fr-FR" dirty="0"/>
              <a:t>. </a:t>
            </a:r>
            <a:r>
              <a:rPr lang="fr-FR" dirty="0" err="1"/>
              <a:t>Phasellus</a:t>
            </a:r>
            <a:r>
              <a:rPr lang="fr-FR" dirty="0"/>
              <a:t> </a:t>
            </a:r>
            <a:r>
              <a:rPr lang="fr-FR" dirty="0" err="1"/>
              <a:t>sit</a:t>
            </a:r>
            <a:r>
              <a:rPr lang="fr-FR" dirty="0"/>
              <a:t> </a:t>
            </a:r>
            <a:r>
              <a:rPr lang="fr-FR" dirty="0" err="1"/>
              <a:t>amet</a:t>
            </a:r>
            <a:r>
              <a:rPr lang="fr-FR" dirty="0"/>
              <a:t> mi vitae </a:t>
            </a:r>
            <a:r>
              <a:rPr lang="fr-FR" dirty="0" err="1"/>
              <a:t>velit</a:t>
            </a:r>
            <a:r>
              <a:rPr lang="fr-FR" dirty="0"/>
              <a:t> </a:t>
            </a:r>
            <a:r>
              <a:rPr lang="fr-FR" dirty="0" err="1"/>
              <a:t>volutpat</a:t>
            </a:r>
            <a:r>
              <a:rPr lang="fr-FR" dirty="0"/>
              <a:t> </a:t>
            </a:r>
            <a:r>
              <a:rPr lang="fr-FR" dirty="0" err="1"/>
              <a:t>feugiat</a:t>
            </a:r>
            <a:r>
              <a:rPr lang="fr-FR" dirty="0"/>
              <a:t> ut vitae </a:t>
            </a:r>
            <a:r>
              <a:rPr lang="fr-FR" dirty="0" err="1"/>
              <a:t>leo</a:t>
            </a:r>
            <a:r>
              <a:rPr lang="fr-FR" dirty="0"/>
              <a:t>. </a:t>
            </a:r>
            <a:r>
              <a:rPr lang="fr-FR" dirty="0" err="1"/>
              <a:t>Proin</a:t>
            </a:r>
            <a:r>
              <a:rPr lang="fr-FR" dirty="0"/>
              <a:t> </a:t>
            </a:r>
            <a:r>
              <a:rPr lang="fr-FR" dirty="0" err="1"/>
              <a:t>ac</a:t>
            </a:r>
            <a:r>
              <a:rPr lang="fr-FR" dirty="0"/>
              <a:t> </a:t>
            </a:r>
            <a:r>
              <a:rPr lang="fr-FR" dirty="0" err="1"/>
              <a:t>viverra</a:t>
            </a:r>
            <a:r>
              <a:rPr lang="fr-FR" dirty="0"/>
              <a:t> ante. </a:t>
            </a:r>
            <a:r>
              <a:rPr lang="fr-FR" dirty="0" err="1"/>
              <a:t>Curabitur</a:t>
            </a:r>
            <a:r>
              <a:rPr lang="fr-FR" dirty="0"/>
              <a:t> </a:t>
            </a:r>
            <a:r>
              <a:rPr lang="fr-FR" dirty="0" err="1"/>
              <a:t>convallis</a:t>
            </a:r>
            <a:r>
              <a:rPr lang="fr-FR" dirty="0"/>
              <a:t> nunc id </a:t>
            </a:r>
            <a:r>
              <a:rPr lang="fr-FR" dirty="0" err="1"/>
              <a:t>neque</a:t>
            </a:r>
            <a:r>
              <a:rPr lang="fr-FR" dirty="0"/>
              <a:t> </a:t>
            </a:r>
            <a:r>
              <a:rPr lang="fr-FR" dirty="0" err="1"/>
              <a:t>sollicitudin</a:t>
            </a:r>
            <a:r>
              <a:rPr lang="fr-FR" dirty="0"/>
              <a:t> </a:t>
            </a:r>
            <a:r>
              <a:rPr lang="fr-FR" dirty="0" err="1"/>
              <a:t>facilisis</a:t>
            </a:r>
            <a:r>
              <a:rPr lang="fr-FR" dirty="0"/>
              <a:t>. </a:t>
            </a:r>
          </a:p>
          <a:p>
            <a:pPr lvl="0"/>
            <a:r>
              <a:rPr lang="fr-FR" dirty="0" err="1"/>
              <a:t>Lorem</a:t>
            </a:r>
            <a:r>
              <a:rPr lang="fr-FR" dirty="0"/>
              <a:t> </a:t>
            </a:r>
            <a:r>
              <a:rPr lang="fr-FR" dirty="0" err="1"/>
              <a:t>ipsum</a:t>
            </a:r>
            <a:r>
              <a:rPr lang="fr-FR" dirty="0"/>
              <a:t> </a:t>
            </a:r>
            <a:r>
              <a:rPr lang="fr-FR" dirty="0" err="1"/>
              <a:t>dolor</a:t>
            </a:r>
            <a:r>
              <a:rPr lang="fr-FR" dirty="0"/>
              <a:t> </a:t>
            </a:r>
            <a:r>
              <a:rPr lang="fr-FR" dirty="0" err="1"/>
              <a:t>sit</a:t>
            </a:r>
            <a:r>
              <a:rPr lang="fr-FR" dirty="0"/>
              <a:t> </a:t>
            </a:r>
            <a:r>
              <a:rPr lang="fr-FR" dirty="0" err="1"/>
              <a:t>amet</a:t>
            </a:r>
            <a:r>
              <a:rPr lang="fr-FR" dirty="0"/>
              <a:t>, </a:t>
            </a:r>
            <a:r>
              <a:rPr lang="fr-FR" dirty="0" err="1"/>
              <a:t>consectetur</a:t>
            </a:r>
            <a:r>
              <a:rPr lang="fr-FR" dirty="0"/>
              <a:t> </a:t>
            </a:r>
            <a:r>
              <a:rPr lang="fr-FR" dirty="0" err="1"/>
              <a:t>adipiscing</a:t>
            </a:r>
            <a:r>
              <a:rPr lang="fr-FR" dirty="0"/>
              <a:t> </a:t>
            </a:r>
            <a:r>
              <a:rPr lang="fr-FR" dirty="0" err="1"/>
              <a:t>elit</a:t>
            </a:r>
            <a:r>
              <a:rPr lang="fr-FR" dirty="0"/>
              <a:t>. </a:t>
            </a:r>
            <a:r>
              <a:rPr lang="fr-FR" dirty="0" err="1"/>
              <a:t>Phasellus</a:t>
            </a:r>
            <a:r>
              <a:rPr lang="fr-FR" dirty="0"/>
              <a:t> </a:t>
            </a:r>
            <a:r>
              <a:rPr lang="fr-FR" dirty="0" err="1"/>
              <a:t>sit</a:t>
            </a:r>
            <a:r>
              <a:rPr lang="fr-FR" dirty="0"/>
              <a:t> </a:t>
            </a:r>
            <a:r>
              <a:rPr lang="fr-FR" dirty="0" err="1"/>
              <a:t>amet</a:t>
            </a:r>
            <a:r>
              <a:rPr lang="fr-FR" dirty="0"/>
              <a:t> mi vitae </a:t>
            </a:r>
            <a:r>
              <a:rPr lang="fr-FR" dirty="0" err="1"/>
              <a:t>velit</a:t>
            </a:r>
            <a:r>
              <a:rPr lang="fr-FR" dirty="0"/>
              <a:t>.</a:t>
            </a:r>
          </a:p>
        </p:txBody>
      </p:sp>
      <p:cxnSp>
        <p:nvCxnSpPr>
          <p:cNvPr id="8" name="Connecteur droit 7"/>
          <p:cNvCxnSpPr/>
          <p:nvPr userDrawn="1"/>
        </p:nvCxnSpPr>
        <p:spPr>
          <a:xfrm>
            <a:off x="4080933" y="1832554"/>
            <a:ext cx="0" cy="5025453"/>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Espace réservé du texte 11"/>
          <p:cNvSpPr>
            <a:spLocks noGrp="1"/>
          </p:cNvSpPr>
          <p:nvPr>
            <p:ph type="body" sz="quarter" idx="16" hasCustomPrompt="1"/>
          </p:nvPr>
        </p:nvSpPr>
        <p:spPr>
          <a:xfrm>
            <a:off x="4267201" y="4674031"/>
            <a:ext cx="5164137" cy="301624"/>
          </a:xfrm>
          <a:prstGeom prst="rect">
            <a:avLst/>
          </a:prstGeom>
        </p:spPr>
        <p:txBody>
          <a:bodyPr/>
          <a:lstStyle>
            <a:lvl1pPr marL="0" indent="0">
              <a:buNone/>
              <a:defRPr sz="1800" b="0" baseline="0">
                <a:solidFill>
                  <a:schemeClr val="accent3"/>
                </a:solidFill>
                <a:latin typeface="Arial" charset="0"/>
                <a:ea typeface="Arial" charset="0"/>
                <a:cs typeface="Arial" charset="0"/>
              </a:defRPr>
            </a:lvl1pPr>
            <a:lvl2pPr marL="457193" indent="0">
              <a:buNone/>
              <a:defRPr>
                <a:latin typeface="Arial" charset="0"/>
                <a:ea typeface="Arial" charset="0"/>
                <a:cs typeface="Arial" charset="0"/>
              </a:defRPr>
            </a:lvl2pPr>
            <a:lvl3pPr>
              <a:defRPr>
                <a:latin typeface="Arial" charset="0"/>
                <a:ea typeface="Arial" charset="0"/>
                <a:cs typeface="Arial" charset="0"/>
              </a:defRPr>
            </a:lvl3pPr>
            <a:lvl4pPr>
              <a:defRPr>
                <a:latin typeface="Arial" charset="0"/>
                <a:ea typeface="Arial" charset="0"/>
                <a:cs typeface="Arial" charset="0"/>
              </a:defRPr>
            </a:lvl4pPr>
            <a:lvl5pPr>
              <a:defRPr>
                <a:latin typeface="Arial" charset="0"/>
                <a:ea typeface="Arial" charset="0"/>
                <a:cs typeface="Arial" charset="0"/>
              </a:defRPr>
            </a:lvl5pPr>
          </a:lstStyle>
          <a:p>
            <a:pPr lvl="0"/>
            <a:r>
              <a:rPr lang="fr-FR" dirty="0"/>
              <a:t>Cliquez pour modifier votre titre</a:t>
            </a:r>
            <a:br>
              <a:rPr lang="fr-FR" dirty="0"/>
            </a:br>
            <a:endParaRPr lang="fr-FR" dirty="0"/>
          </a:p>
        </p:txBody>
      </p:sp>
      <p:sp>
        <p:nvSpPr>
          <p:cNvPr id="12" name="Espace réservé du texte 11"/>
          <p:cNvSpPr>
            <a:spLocks noGrp="1"/>
          </p:cNvSpPr>
          <p:nvPr>
            <p:ph type="body" sz="quarter" idx="17" hasCustomPrompt="1"/>
          </p:nvPr>
        </p:nvSpPr>
        <p:spPr>
          <a:xfrm>
            <a:off x="4267201" y="4989942"/>
            <a:ext cx="5164137" cy="1294744"/>
          </a:xfrm>
          <a:prstGeom prst="rect">
            <a:avLst/>
          </a:prstGeom>
        </p:spPr>
        <p:txBody>
          <a:bodyPr/>
          <a:lstStyle>
            <a:lvl1pPr marL="285745" marR="0" indent="-285745" algn="l" defTabSz="914385" rtl="0" eaLnBrk="1" fontAlgn="auto" latinLnBrk="0" hangingPunct="1">
              <a:lnSpc>
                <a:spcPct val="90000"/>
              </a:lnSpc>
              <a:spcBef>
                <a:spcPts val="0"/>
              </a:spcBef>
              <a:spcAft>
                <a:spcPts val="0"/>
              </a:spcAft>
              <a:buClrTx/>
              <a:buSzTx/>
              <a:buFont typeface="Arial" charset="0"/>
              <a:buChar char="•"/>
              <a:tabLst/>
              <a:defRPr sz="1800" b="0" baseline="0">
                <a:solidFill>
                  <a:schemeClr val="tx2"/>
                </a:solidFill>
                <a:latin typeface="Arial" charset="0"/>
                <a:ea typeface="Arial" charset="0"/>
                <a:cs typeface="Arial" charset="0"/>
              </a:defRPr>
            </a:lvl1pPr>
            <a:lvl2pPr marL="457193" indent="0">
              <a:buNone/>
              <a:defRPr>
                <a:latin typeface="Arial" charset="0"/>
                <a:ea typeface="Arial" charset="0"/>
                <a:cs typeface="Arial" charset="0"/>
              </a:defRPr>
            </a:lvl2pPr>
            <a:lvl3pPr>
              <a:defRPr>
                <a:latin typeface="Arial" charset="0"/>
                <a:ea typeface="Arial" charset="0"/>
                <a:cs typeface="Arial" charset="0"/>
              </a:defRPr>
            </a:lvl3pPr>
            <a:lvl4pPr>
              <a:defRPr>
                <a:latin typeface="Arial" charset="0"/>
                <a:ea typeface="Arial" charset="0"/>
                <a:cs typeface="Arial" charset="0"/>
              </a:defRPr>
            </a:lvl4pPr>
            <a:lvl5pPr>
              <a:defRPr>
                <a:latin typeface="Arial" charset="0"/>
                <a:ea typeface="Arial" charset="0"/>
                <a:cs typeface="Arial" charset="0"/>
              </a:defRPr>
            </a:lvl5pPr>
          </a:lstStyle>
          <a:p>
            <a:pPr lvl="0"/>
            <a:r>
              <a:rPr lang="fr-FR" dirty="0"/>
              <a:t>Cliquez pour entrez votre texte</a:t>
            </a:r>
            <a:br>
              <a:rPr lang="fr-FR" dirty="0"/>
            </a:br>
            <a:r>
              <a:rPr lang="fr-FR" dirty="0" err="1"/>
              <a:t>Lorem</a:t>
            </a:r>
            <a:r>
              <a:rPr lang="fr-FR" dirty="0"/>
              <a:t> </a:t>
            </a:r>
            <a:r>
              <a:rPr lang="fr-FR" dirty="0" err="1"/>
              <a:t>ipsum</a:t>
            </a:r>
            <a:r>
              <a:rPr lang="fr-FR" dirty="0"/>
              <a:t> </a:t>
            </a:r>
            <a:r>
              <a:rPr lang="fr-FR" dirty="0" err="1"/>
              <a:t>dolor</a:t>
            </a:r>
            <a:r>
              <a:rPr lang="fr-FR" dirty="0"/>
              <a:t> </a:t>
            </a:r>
            <a:r>
              <a:rPr lang="fr-FR" dirty="0" err="1"/>
              <a:t>sit</a:t>
            </a:r>
            <a:r>
              <a:rPr lang="fr-FR" dirty="0"/>
              <a:t> </a:t>
            </a:r>
            <a:r>
              <a:rPr lang="fr-FR" dirty="0" err="1"/>
              <a:t>amet</a:t>
            </a:r>
            <a:r>
              <a:rPr lang="fr-FR" dirty="0"/>
              <a:t>, </a:t>
            </a:r>
            <a:r>
              <a:rPr lang="fr-FR" dirty="0" err="1"/>
              <a:t>consectetur</a:t>
            </a:r>
            <a:r>
              <a:rPr lang="fr-FR" dirty="0"/>
              <a:t> </a:t>
            </a:r>
            <a:r>
              <a:rPr lang="fr-FR" dirty="0" err="1"/>
              <a:t>adipiscing</a:t>
            </a:r>
            <a:r>
              <a:rPr lang="fr-FR" dirty="0"/>
              <a:t> </a:t>
            </a:r>
            <a:r>
              <a:rPr lang="fr-FR" dirty="0" err="1"/>
              <a:t>elit</a:t>
            </a:r>
            <a:r>
              <a:rPr lang="fr-FR" dirty="0"/>
              <a:t>.</a:t>
            </a:r>
          </a:p>
          <a:p>
            <a:pPr marL="285745" marR="0" lvl="0" indent="-285745" algn="l" defTabSz="914385" rtl="0" eaLnBrk="1" fontAlgn="auto" latinLnBrk="0" hangingPunct="1">
              <a:lnSpc>
                <a:spcPct val="90000"/>
              </a:lnSpc>
              <a:spcBef>
                <a:spcPts val="0"/>
              </a:spcBef>
              <a:spcAft>
                <a:spcPts val="0"/>
              </a:spcAft>
              <a:buClrTx/>
              <a:buSzTx/>
              <a:buFont typeface="Arial" charset="0"/>
              <a:buChar char="•"/>
              <a:tabLst/>
              <a:defRPr/>
            </a:pPr>
            <a:r>
              <a:rPr lang="fr-FR" dirty="0" err="1"/>
              <a:t>Lorem</a:t>
            </a:r>
            <a:r>
              <a:rPr lang="fr-FR" dirty="0"/>
              <a:t> </a:t>
            </a:r>
            <a:r>
              <a:rPr lang="fr-FR" dirty="0" err="1"/>
              <a:t>ipsum</a:t>
            </a:r>
            <a:r>
              <a:rPr lang="fr-FR" dirty="0"/>
              <a:t> </a:t>
            </a:r>
            <a:r>
              <a:rPr lang="fr-FR" dirty="0" err="1"/>
              <a:t>dolor</a:t>
            </a:r>
            <a:r>
              <a:rPr lang="fr-FR" dirty="0"/>
              <a:t> </a:t>
            </a:r>
            <a:r>
              <a:rPr lang="fr-FR" dirty="0" err="1"/>
              <a:t>sit</a:t>
            </a:r>
            <a:r>
              <a:rPr lang="fr-FR" dirty="0"/>
              <a:t> </a:t>
            </a:r>
            <a:r>
              <a:rPr lang="fr-FR" dirty="0" err="1"/>
              <a:t>amet</a:t>
            </a:r>
            <a:r>
              <a:rPr lang="fr-FR" dirty="0"/>
              <a:t>, </a:t>
            </a:r>
            <a:r>
              <a:rPr lang="fr-FR" dirty="0" err="1"/>
              <a:t>consectetur</a:t>
            </a:r>
            <a:r>
              <a:rPr lang="fr-FR" dirty="0"/>
              <a:t> </a:t>
            </a:r>
            <a:r>
              <a:rPr lang="fr-FR" dirty="0" err="1"/>
              <a:t>adipiscing</a:t>
            </a:r>
            <a:r>
              <a:rPr lang="fr-FR" dirty="0"/>
              <a:t> </a:t>
            </a:r>
            <a:r>
              <a:rPr lang="fr-FR" dirty="0" err="1"/>
              <a:t>elit</a:t>
            </a:r>
            <a:r>
              <a:rPr lang="fr-FR" dirty="0"/>
              <a:t>. </a:t>
            </a:r>
          </a:p>
          <a:p>
            <a:pPr lvl="0"/>
            <a:endParaRPr lang="fr-FR" dirty="0"/>
          </a:p>
          <a:p>
            <a:pPr lvl="0"/>
            <a:endParaRPr lang="fr-FR" dirty="0" err="1"/>
          </a:p>
        </p:txBody>
      </p:sp>
      <p:sp>
        <p:nvSpPr>
          <p:cNvPr id="14" name="Espace réservé du texte 21"/>
          <p:cNvSpPr txBox="1">
            <a:spLocks/>
          </p:cNvSpPr>
          <p:nvPr userDrawn="1"/>
        </p:nvSpPr>
        <p:spPr>
          <a:xfrm>
            <a:off x="7946136" y="6433572"/>
            <a:ext cx="1297994" cy="194819"/>
          </a:xfrm>
          <a:prstGeom prst="rect">
            <a:avLst/>
          </a:prstGeom>
        </p:spPr>
        <p:txBody>
          <a:bodyPr/>
          <a:lstStyle>
            <a:lvl1pPr marL="0" indent="0" algn="ctr" defTabSz="914400" rtl="0" eaLnBrk="1" latinLnBrk="0" hangingPunct="1">
              <a:lnSpc>
                <a:spcPct val="90000"/>
              </a:lnSpc>
              <a:spcBef>
                <a:spcPts val="1000"/>
              </a:spcBef>
              <a:buFont typeface="Arial"/>
              <a:buNone/>
              <a:defRPr sz="900" b="1" kern="1200">
                <a:solidFill>
                  <a:schemeClr val="accent3"/>
                </a:solidFill>
                <a:latin typeface="Arial" charset="0"/>
                <a:ea typeface="Arial" charset="0"/>
                <a:cs typeface="Arial" charset="0"/>
              </a:defRPr>
            </a:lvl1pPr>
            <a:lvl2pPr marL="457200" indent="0" algn="r" defTabSz="914400" rtl="0" eaLnBrk="1" latinLnBrk="0" hangingPunct="1">
              <a:lnSpc>
                <a:spcPct val="90000"/>
              </a:lnSpc>
              <a:spcBef>
                <a:spcPts val="500"/>
              </a:spcBef>
              <a:buFont typeface="Arial"/>
              <a:buNone/>
              <a:defRPr sz="1100" kern="1200">
                <a:solidFill>
                  <a:schemeClr val="bg1"/>
                </a:solidFill>
                <a:latin typeface="Arial" charset="0"/>
                <a:ea typeface="Arial" charset="0"/>
                <a:cs typeface="Arial" charset="0"/>
              </a:defRPr>
            </a:lvl2pPr>
            <a:lvl3pPr marL="914400" indent="0" algn="r" defTabSz="914400" rtl="0" eaLnBrk="1" latinLnBrk="0" hangingPunct="1">
              <a:lnSpc>
                <a:spcPct val="90000"/>
              </a:lnSpc>
              <a:spcBef>
                <a:spcPts val="500"/>
              </a:spcBef>
              <a:buFont typeface="Arial"/>
              <a:buNone/>
              <a:defRPr sz="1100" kern="1200">
                <a:solidFill>
                  <a:schemeClr val="bg1"/>
                </a:solidFill>
                <a:latin typeface="Arial" charset="0"/>
                <a:ea typeface="Arial" charset="0"/>
                <a:cs typeface="Arial" charset="0"/>
              </a:defRPr>
            </a:lvl3pPr>
            <a:lvl4pPr marL="1371600" indent="0" algn="r" defTabSz="914400" rtl="0" eaLnBrk="1" latinLnBrk="0" hangingPunct="1">
              <a:lnSpc>
                <a:spcPct val="90000"/>
              </a:lnSpc>
              <a:spcBef>
                <a:spcPts val="500"/>
              </a:spcBef>
              <a:buFont typeface="Arial"/>
              <a:buNone/>
              <a:defRPr sz="1100" kern="1200">
                <a:solidFill>
                  <a:schemeClr val="bg1"/>
                </a:solidFill>
                <a:latin typeface="Arial" charset="0"/>
                <a:ea typeface="Arial" charset="0"/>
                <a:cs typeface="Arial" charset="0"/>
              </a:defRPr>
            </a:lvl4pPr>
            <a:lvl5pPr marL="1828800" indent="0" algn="r" defTabSz="914400" rtl="0" eaLnBrk="1" latinLnBrk="0" hangingPunct="1">
              <a:lnSpc>
                <a:spcPct val="90000"/>
              </a:lnSpc>
              <a:spcBef>
                <a:spcPts val="500"/>
              </a:spcBef>
              <a:buFont typeface="Arial"/>
              <a:buNone/>
              <a:defRPr sz="1100" kern="1200">
                <a:solidFill>
                  <a:schemeClr val="bg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fr-FR" dirty="0">
                <a:solidFill>
                  <a:srgbClr val="122372"/>
                </a:solidFill>
              </a:rPr>
              <a:t>ALUMNI    /</a:t>
            </a:r>
          </a:p>
        </p:txBody>
      </p:sp>
      <p:sp>
        <p:nvSpPr>
          <p:cNvPr id="17" name="Espace réservé du texte 11"/>
          <p:cNvSpPr>
            <a:spLocks noGrp="1"/>
          </p:cNvSpPr>
          <p:nvPr>
            <p:ph type="body" sz="quarter" idx="20" hasCustomPrompt="1"/>
          </p:nvPr>
        </p:nvSpPr>
        <p:spPr>
          <a:xfrm>
            <a:off x="4356580" y="6433572"/>
            <a:ext cx="2515161" cy="202801"/>
          </a:xfrm>
          <a:prstGeom prst="rect">
            <a:avLst/>
          </a:prstGeom>
        </p:spPr>
        <p:txBody>
          <a:bodyPr/>
          <a:lstStyle>
            <a:lvl1pPr marL="0" marR="0" indent="0" algn="r" defTabSz="914385" rtl="0" eaLnBrk="1" fontAlgn="auto" latinLnBrk="0" hangingPunct="1">
              <a:lnSpc>
                <a:spcPct val="90000"/>
              </a:lnSpc>
              <a:spcBef>
                <a:spcPts val="1000"/>
              </a:spcBef>
              <a:spcAft>
                <a:spcPts val="0"/>
              </a:spcAft>
              <a:buClrTx/>
              <a:buSzTx/>
              <a:buFont typeface="Arial"/>
              <a:buNone/>
              <a:tabLst/>
              <a:defRPr sz="900" b="0" baseline="0">
                <a:solidFill>
                  <a:schemeClr val="accent3"/>
                </a:solidFill>
                <a:latin typeface="Arial" charset="0"/>
                <a:ea typeface="Arial" charset="0"/>
                <a:cs typeface="Arial" charset="0"/>
              </a:defRPr>
            </a:lvl1pPr>
            <a:lvl2pPr marL="457193" indent="0">
              <a:buNone/>
              <a:defRPr>
                <a:latin typeface="Arial" charset="0"/>
                <a:ea typeface="Arial" charset="0"/>
                <a:cs typeface="Arial" charset="0"/>
              </a:defRPr>
            </a:lvl2pPr>
            <a:lvl3pPr>
              <a:defRPr>
                <a:latin typeface="Arial" charset="0"/>
                <a:ea typeface="Arial" charset="0"/>
                <a:cs typeface="Arial" charset="0"/>
              </a:defRPr>
            </a:lvl3pPr>
            <a:lvl4pPr>
              <a:defRPr>
                <a:latin typeface="Arial" charset="0"/>
                <a:ea typeface="Arial" charset="0"/>
                <a:cs typeface="Arial" charset="0"/>
              </a:defRPr>
            </a:lvl4pPr>
            <a:lvl5pPr>
              <a:defRPr>
                <a:latin typeface="Arial" charset="0"/>
                <a:ea typeface="Arial" charset="0"/>
                <a:cs typeface="Arial" charset="0"/>
              </a:defRPr>
            </a:lvl5pPr>
          </a:lstStyle>
          <a:p>
            <a:pPr lvl="0"/>
            <a:r>
              <a:rPr lang="fr-FR" dirty="0"/>
              <a:t>Titre du Document</a:t>
            </a:r>
          </a:p>
        </p:txBody>
      </p:sp>
      <p:sp>
        <p:nvSpPr>
          <p:cNvPr id="19" name="Espace réservé du texte 11"/>
          <p:cNvSpPr>
            <a:spLocks noGrp="1"/>
          </p:cNvSpPr>
          <p:nvPr>
            <p:ph type="body" sz="quarter" idx="21" hasCustomPrompt="1"/>
          </p:nvPr>
        </p:nvSpPr>
        <p:spPr>
          <a:xfrm>
            <a:off x="6871339" y="6433572"/>
            <a:ext cx="186668" cy="202801"/>
          </a:xfrm>
          <a:prstGeom prst="rect">
            <a:avLst/>
          </a:prstGeom>
        </p:spPr>
        <p:txBody>
          <a:bodyPr/>
          <a:lstStyle>
            <a:lvl1pPr marL="0" marR="0" indent="0" algn="ctr" defTabSz="914385" rtl="0" eaLnBrk="1" fontAlgn="auto" latinLnBrk="0" hangingPunct="1">
              <a:lnSpc>
                <a:spcPct val="90000"/>
              </a:lnSpc>
              <a:spcBef>
                <a:spcPts val="1000"/>
              </a:spcBef>
              <a:spcAft>
                <a:spcPts val="0"/>
              </a:spcAft>
              <a:buClrTx/>
              <a:buSzTx/>
              <a:buFont typeface="Arial"/>
              <a:buNone/>
              <a:tabLst/>
              <a:defRPr sz="900" b="0" baseline="0">
                <a:solidFill>
                  <a:schemeClr val="accent3"/>
                </a:solidFill>
                <a:latin typeface="Arial" charset="0"/>
                <a:ea typeface="Arial" charset="0"/>
                <a:cs typeface="Arial" charset="0"/>
              </a:defRPr>
            </a:lvl1pPr>
            <a:lvl2pPr marL="457193" indent="0">
              <a:buNone/>
              <a:defRPr>
                <a:latin typeface="Arial" charset="0"/>
                <a:ea typeface="Arial" charset="0"/>
                <a:cs typeface="Arial" charset="0"/>
              </a:defRPr>
            </a:lvl2pPr>
            <a:lvl3pPr>
              <a:defRPr>
                <a:latin typeface="Arial" charset="0"/>
                <a:ea typeface="Arial" charset="0"/>
                <a:cs typeface="Arial" charset="0"/>
              </a:defRPr>
            </a:lvl3pPr>
            <a:lvl4pPr>
              <a:defRPr>
                <a:latin typeface="Arial" charset="0"/>
                <a:ea typeface="Arial" charset="0"/>
                <a:cs typeface="Arial" charset="0"/>
              </a:defRPr>
            </a:lvl4pPr>
            <a:lvl5pPr>
              <a:defRPr>
                <a:latin typeface="Arial" charset="0"/>
                <a:ea typeface="Arial" charset="0"/>
                <a:cs typeface="Arial" charset="0"/>
              </a:defRPr>
            </a:lvl5pPr>
          </a:lstStyle>
          <a:p>
            <a:pPr lvl="0"/>
            <a:r>
              <a:rPr lang="fr-FR"/>
              <a:t>/</a:t>
            </a:r>
            <a:endParaRPr lang="fr-FR" dirty="0"/>
          </a:p>
        </p:txBody>
      </p:sp>
      <p:sp>
        <p:nvSpPr>
          <p:cNvPr id="20" name="Espace réservé du texte 11"/>
          <p:cNvSpPr>
            <a:spLocks noGrp="1"/>
          </p:cNvSpPr>
          <p:nvPr>
            <p:ph type="body" sz="quarter" idx="24" hasCustomPrompt="1"/>
          </p:nvPr>
        </p:nvSpPr>
        <p:spPr>
          <a:xfrm>
            <a:off x="7852800" y="6433572"/>
            <a:ext cx="186668" cy="202801"/>
          </a:xfrm>
          <a:prstGeom prst="rect">
            <a:avLst/>
          </a:prstGeom>
        </p:spPr>
        <p:txBody>
          <a:bodyPr/>
          <a:lstStyle>
            <a:lvl1pPr marL="0" marR="0" indent="0" algn="ctr" defTabSz="914385" rtl="0" eaLnBrk="1" fontAlgn="auto" latinLnBrk="0" hangingPunct="1">
              <a:lnSpc>
                <a:spcPct val="90000"/>
              </a:lnSpc>
              <a:spcBef>
                <a:spcPts val="1000"/>
              </a:spcBef>
              <a:spcAft>
                <a:spcPts val="0"/>
              </a:spcAft>
              <a:buClrTx/>
              <a:buSzTx/>
              <a:buFont typeface="Arial"/>
              <a:buNone/>
              <a:tabLst/>
              <a:defRPr sz="900" b="0" baseline="0">
                <a:solidFill>
                  <a:schemeClr val="accent3"/>
                </a:solidFill>
                <a:latin typeface="Arial" charset="0"/>
                <a:ea typeface="Arial" charset="0"/>
                <a:cs typeface="Arial" charset="0"/>
              </a:defRPr>
            </a:lvl1pPr>
            <a:lvl2pPr marL="457193" indent="0">
              <a:buNone/>
              <a:defRPr>
                <a:latin typeface="Arial" charset="0"/>
                <a:ea typeface="Arial" charset="0"/>
                <a:cs typeface="Arial" charset="0"/>
              </a:defRPr>
            </a:lvl2pPr>
            <a:lvl3pPr>
              <a:defRPr>
                <a:latin typeface="Arial" charset="0"/>
                <a:ea typeface="Arial" charset="0"/>
                <a:cs typeface="Arial" charset="0"/>
              </a:defRPr>
            </a:lvl3pPr>
            <a:lvl4pPr>
              <a:defRPr>
                <a:latin typeface="Arial" charset="0"/>
                <a:ea typeface="Arial" charset="0"/>
                <a:cs typeface="Arial" charset="0"/>
              </a:defRPr>
            </a:lvl4pPr>
            <a:lvl5pPr>
              <a:defRPr>
                <a:latin typeface="Arial" charset="0"/>
                <a:ea typeface="Arial" charset="0"/>
                <a:cs typeface="Arial" charset="0"/>
              </a:defRPr>
            </a:lvl5pPr>
          </a:lstStyle>
          <a:p>
            <a:pPr lvl="0"/>
            <a:r>
              <a:rPr lang="fr-FR"/>
              <a:t>/</a:t>
            </a:r>
            <a:endParaRPr lang="fr-FR" dirty="0"/>
          </a:p>
        </p:txBody>
      </p:sp>
      <p:sp>
        <p:nvSpPr>
          <p:cNvPr id="21" name="Espace réservé du texte 7"/>
          <p:cNvSpPr>
            <a:spLocks noGrp="1"/>
          </p:cNvSpPr>
          <p:nvPr>
            <p:ph type="body" sz="quarter" idx="25" hasCustomPrompt="1"/>
          </p:nvPr>
        </p:nvSpPr>
        <p:spPr>
          <a:xfrm>
            <a:off x="7061961" y="6434138"/>
            <a:ext cx="791402" cy="201612"/>
          </a:xfrm>
          <a:prstGeom prst="rect">
            <a:avLst/>
          </a:prstGeom>
        </p:spPr>
        <p:txBody>
          <a:bodyPr/>
          <a:lstStyle>
            <a:lvl1pPr marL="0" indent="0" algn="ctr">
              <a:buNone/>
              <a:defRPr sz="900">
                <a:solidFill>
                  <a:schemeClr val="accent3"/>
                </a:solidFill>
                <a:latin typeface="Arial" charset="0"/>
                <a:ea typeface="Arial" charset="0"/>
                <a:cs typeface="Arial" charset="0"/>
              </a:defRPr>
            </a:lvl1pPr>
            <a:lvl2pPr>
              <a:defRPr sz="900">
                <a:solidFill>
                  <a:schemeClr val="accent3"/>
                </a:solidFill>
                <a:latin typeface="Arial" charset="0"/>
                <a:ea typeface="Arial" charset="0"/>
                <a:cs typeface="Arial" charset="0"/>
              </a:defRPr>
            </a:lvl2pPr>
            <a:lvl3pPr>
              <a:defRPr sz="900">
                <a:solidFill>
                  <a:schemeClr val="accent3"/>
                </a:solidFill>
                <a:latin typeface="Arial" charset="0"/>
                <a:ea typeface="Arial" charset="0"/>
                <a:cs typeface="Arial" charset="0"/>
              </a:defRPr>
            </a:lvl3pPr>
            <a:lvl4pPr>
              <a:defRPr sz="900">
                <a:solidFill>
                  <a:schemeClr val="accent3"/>
                </a:solidFill>
                <a:latin typeface="Arial" charset="0"/>
                <a:ea typeface="Arial" charset="0"/>
                <a:cs typeface="Arial" charset="0"/>
              </a:defRPr>
            </a:lvl4pPr>
            <a:lvl5pPr>
              <a:defRPr sz="900">
                <a:solidFill>
                  <a:schemeClr val="accent3"/>
                </a:solidFill>
                <a:latin typeface="Arial" charset="0"/>
                <a:ea typeface="Arial" charset="0"/>
                <a:cs typeface="Arial" charset="0"/>
              </a:defRPr>
            </a:lvl5pPr>
          </a:lstStyle>
          <a:p>
            <a:pPr lvl="0"/>
            <a:r>
              <a:rPr lang="fr-FR" dirty="0"/>
              <a:t>30/11/2017</a:t>
            </a:r>
          </a:p>
        </p:txBody>
      </p:sp>
      <p:sp>
        <p:nvSpPr>
          <p:cNvPr id="22" name="Espace réservé du numéro de diapositive 5"/>
          <p:cNvSpPr txBox="1">
            <a:spLocks/>
          </p:cNvSpPr>
          <p:nvPr userDrawn="1"/>
        </p:nvSpPr>
        <p:spPr>
          <a:xfrm>
            <a:off x="9164652" y="6346197"/>
            <a:ext cx="390677"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D692DFB-66DC-1E48-9175-C62D70895E39}" type="slidenum">
              <a:rPr lang="fr-FR" sz="900" smtClean="0">
                <a:solidFill>
                  <a:srgbClr val="122372"/>
                </a:solidFill>
                <a:latin typeface="Arial" charset="0"/>
                <a:ea typeface="Arial" charset="0"/>
                <a:cs typeface="Arial" charset="0"/>
              </a:rPr>
              <a:pPr/>
              <a:t>‹N°›</a:t>
            </a:fld>
            <a:endParaRPr lang="fr-FR" sz="900" dirty="0">
              <a:solidFill>
                <a:srgbClr val="122372"/>
              </a:solidFill>
              <a:latin typeface="Arial" charset="0"/>
              <a:ea typeface="Arial" charset="0"/>
              <a:cs typeface="Arial" charset="0"/>
            </a:endParaRPr>
          </a:p>
        </p:txBody>
      </p:sp>
      <p:sp>
        <p:nvSpPr>
          <p:cNvPr id="23" name="Espace réservé du texte 4"/>
          <p:cNvSpPr>
            <a:spLocks noGrp="1"/>
          </p:cNvSpPr>
          <p:nvPr>
            <p:ph type="body" sz="quarter" idx="22" hasCustomPrompt="1"/>
          </p:nvPr>
        </p:nvSpPr>
        <p:spPr>
          <a:xfrm>
            <a:off x="398466" y="457916"/>
            <a:ext cx="9032875" cy="338496"/>
          </a:xfrm>
          <a:prstGeom prst="rect">
            <a:avLst/>
          </a:prstGeom>
        </p:spPr>
        <p:txBody>
          <a:bodyPr/>
          <a:lstStyle>
            <a:lvl1pPr marL="0" indent="0">
              <a:buNone/>
              <a:defRPr sz="2400" b="1">
                <a:solidFill>
                  <a:schemeClr val="bg1"/>
                </a:solidFill>
                <a:latin typeface="Georgia" charset="0"/>
                <a:ea typeface="Georgia" charset="0"/>
                <a:cs typeface="Georgia" charset="0"/>
              </a:defRPr>
            </a:lvl1pPr>
          </a:lstStyle>
          <a:p>
            <a:pPr lvl="0"/>
            <a:r>
              <a:rPr lang="fr-FR" dirty="0"/>
              <a:t>Modifiez le titre</a:t>
            </a:r>
          </a:p>
        </p:txBody>
      </p:sp>
    </p:spTree>
    <p:extLst>
      <p:ext uri="{BB962C8B-B14F-4D97-AF65-F5344CB8AC3E}">
        <p14:creationId xmlns:p14="http://schemas.microsoft.com/office/powerpoint/2010/main" val="43823629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extes + graphique">
    <p:spTree>
      <p:nvGrpSpPr>
        <p:cNvPr id="1" name=""/>
        <p:cNvGrpSpPr/>
        <p:nvPr/>
      </p:nvGrpSpPr>
      <p:grpSpPr>
        <a:xfrm>
          <a:off x="0" y="0"/>
          <a:ext cx="0" cy="0"/>
          <a:chOff x="0" y="0"/>
          <a:chExt cx="0" cy="0"/>
        </a:xfrm>
      </p:grpSpPr>
      <p:sp>
        <p:nvSpPr>
          <p:cNvPr id="7" name="Titre 1"/>
          <p:cNvSpPr>
            <a:spLocks noGrp="1"/>
          </p:cNvSpPr>
          <p:nvPr>
            <p:ph type="ctrTitle" hasCustomPrompt="1"/>
          </p:nvPr>
        </p:nvSpPr>
        <p:spPr>
          <a:xfrm>
            <a:off x="398803" y="1832547"/>
            <a:ext cx="3536950" cy="538162"/>
          </a:xfrm>
          <a:prstGeom prst="rect">
            <a:avLst/>
          </a:prstGeom>
        </p:spPr>
        <p:txBody>
          <a:bodyPr anchor="b"/>
          <a:lstStyle>
            <a:lvl1pPr algn="l">
              <a:defRPr sz="3000" b="1">
                <a:solidFill>
                  <a:schemeClr val="accent3"/>
                </a:solidFill>
                <a:latin typeface="Georgia" charset="0"/>
                <a:ea typeface="Georgia" charset="0"/>
                <a:cs typeface="Georgia" charset="0"/>
              </a:defRPr>
            </a:lvl1pPr>
          </a:lstStyle>
          <a:p>
            <a:r>
              <a:rPr lang="fr-FR" dirty="0"/>
              <a:t>Modifiez le titre</a:t>
            </a:r>
          </a:p>
        </p:txBody>
      </p:sp>
      <p:sp>
        <p:nvSpPr>
          <p:cNvPr id="8" name="Espace réservé du texte 12"/>
          <p:cNvSpPr>
            <a:spLocks noGrp="1"/>
          </p:cNvSpPr>
          <p:nvPr>
            <p:ph type="body" sz="quarter" idx="13" hasCustomPrompt="1"/>
          </p:nvPr>
        </p:nvSpPr>
        <p:spPr>
          <a:xfrm>
            <a:off x="398803" y="2520332"/>
            <a:ext cx="3536950" cy="987373"/>
          </a:xfrm>
          <a:prstGeom prst="rect">
            <a:avLst/>
          </a:prstGeom>
        </p:spPr>
        <p:txBody>
          <a:bodyPr/>
          <a:lstStyle>
            <a:lvl1pPr marL="0" indent="0" algn="l">
              <a:buNone/>
              <a:defRPr sz="2600" i="1" baseline="0">
                <a:solidFill>
                  <a:schemeClr val="accent3"/>
                </a:solidFill>
                <a:latin typeface="Georgia" charset="0"/>
                <a:ea typeface="Georgia" charset="0"/>
                <a:cs typeface="Georgia" charset="0"/>
              </a:defRPr>
            </a:lvl1pPr>
            <a:lvl2pPr marL="457193" indent="0">
              <a:buNone/>
              <a:defRPr i="1">
                <a:solidFill>
                  <a:schemeClr val="accent1"/>
                </a:solidFill>
              </a:defRPr>
            </a:lvl2pPr>
            <a:lvl3pPr marL="914385" indent="0">
              <a:buNone/>
              <a:defRPr i="1">
                <a:solidFill>
                  <a:schemeClr val="accent1"/>
                </a:solidFill>
              </a:defRPr>
            </a:lvl3pPr>
            <a:lvl4pPr marL="1371576" indent="0">
              <a:buNone/>
              <a:defRPr i="1">
                <a:solidFill>
                  <a:schemeClr val="accent1"/>
                </a:solidFill>
              </a:defRPr>
            </a:lvl4pPr>
            <a:lvl5pPr marL="1828769" indent="0">
              <a:buNone/>
              <a:defRPr i="1">
                <a:solidFill>
                  <a:schemeClr val="accent1"/>
                </a:solidFill>
              </a:defRPr>
            </a:lvl5pPr>
          </a:lstStyle>
          <a:p>
            <a:pPr lvl="0"/>
            <a:r>
              <a:rPr lang="fr-FR" dirty="0"/>
              <a:t>Ajoutez un sous-titre</a:t>
            </a:r>
            <a:br>
              <a:rPr lang="fr-FR" dirty="0"/>
            </a:br>
            <a:r>
              <a:rPr lang="fr-FR" dirty="0"/>
              <a:t>à votre page</a:t>
            </a:r>
          </a:p>
        </p:txBody>
      </p:sp>
      <p:sp>
        <p:nvSpPr>
          <p:cNvPr id="9" name="Espace réservé du texte 11"/>
          <p:cNvSpPr>
            <a:spLocks noGrp="1"/>
          </p:cNvSpPr>
          <p:nvPr>
            <p:ph type="body" sz="quarter" idx="14" hasCustomPrompt="1"/>
          </p:nvPr>
        </p:nvSpPr>
        <p:spPr>
          <a:xfrm>
            <a:off x="4267201" y="1831977"/>
            <a:ext cx="5164137" cy="1675722"/>
          </a:xfrm>
          <a:prstGeom prst="rect">
            <a:avLst/>
          </a:prstGeom>
        </p:spPr>
        <p:txBody>
          <a:bodyPr/>
          <a:lstStyle>
            <a:lvl1pPr marL="0" marR="0" indent="0" algn="l" defTabSz="914385" rtl="0" eaLnBrk="1" fontAlgn="auto" latinLnBrk="0" hangingPunct="1">
              <a:lnSpc>
                <a:spcPct val="90000"/>
              </a:lnSpc>
              <a:spcBef>
                <a:spcPts val="1000"/>
              </a:spcBef>
              <a:spcAft>
                <a:spcPts val="0"/>
              </a:spcAft>
              <a:buClrTx/>
              <a:buSzTx/>
              <a:buFont typeface="Arial"/>
              <a:buNone/>
              <a:tabLst/>
              <a:defRPr sz="1800" b="0" baseline="0">
                <a:solidFill>
                  <a:schemeClr val="accent3"/>
                </a:solidFill>
                <a:latin typeface="Arial" charset="0"/>
                <a:ea typeface="Arial" charset="0"/>
                <a:cs typeface="Arial" charset="0"/>
              </a:defRPr>
            </a:lvl1pPr>
            <a:lvl2pPr marL="457193" indent="0">
              <a:buNone/>
              <a:defRPr>
                <a:latin typeface="Arial" charset="0"/>
                <a:ea typeface="Arial" charset="0"/>
                <a:cs typeface="Arial" charset="0"/>
              </a:defRPr>
            </a:lvl2pPr>
            <a:lvl3pPr>
              <a:defRPr>
                <a:latin typeface="Arial" charset="0"/>
                <a:ea typeface="Arial" charset="0"/>
                <a:cs typeface="Arial" charset="0"/>
              </a:defRPr>
            </a:lvl3pPr>
            <a:lvl4pPr>
              <a:defRPr>
                <a:latin typeface="Arial" charset="0"/>
                <a:ea typeface="Arial" charset="0"/>
                <a:cs typeface="Arial" charset="0"/>
              </a:defRPr>
            </a:lvl4pPr>
            <a:lvl5pPr>
              <a:defRPr>
                <a:latin typeface="Arial" charset="0"/>
                <a:ea typeface="Arial" charset="0"/>
                <a:cs typeface="Arial" charset="0"/>
              </a:defRPr>
            </a:lvl5pPr>
          </a:lstStyle>
          <a:p>
            <a:pPr lvl="0"/>
            <a:r>
              <a:rPr lang="fr-FR" dirty="0"/>
              <a:t>Cliquez pour modifier votre titre</a:t>
            </a:r>
            <a:br>
              <a:rPr lang="fr-FR" dirty="0"/>
            </a:br>
            <a:r>
              <a:rPr lang="fr-FR" dirty="0" err="1"/>
              <a:t>Lorem</a:t>
            </a:r>
            <a:r>
              <a:rPr lang="fr-FR" dirty="0"/>
              <a:t> </a:t>
            </a:r>
            <a:r>
              <a:rPr lang="fr-FR" dirty="0" err="1"/>
              <a:t>ipsum</a:t>
            </a:r>
            <a:r>
              <a:rPr lang="fr-FR" dirty="0"/>
              <a:t> </a:t>
            </a:r>
            <a:r>
              <a:rPr lang="fr-FR" dirty="0" err="1"/>
              <a:t>dolor</a:t>
            </a:r>
            <a:r>
              <a:rPr lang="fr-FR" dirty="0"/>
              <a:t> </a:t>
            </a:r>
            <a:r>
              <a:rPr lang="fr-FR" dirty="0" err="1"/>
              <a:t>sit</a:t>
            </a:r>
            <a:r>
              <a:rPr lang="fr-FR" dirty="0"/>
              <a:t> </a:t>
            </a:r>
            <a:r>
              <a:rPr lang="fr-FR" dirty="0" err="1"/>
              <a:t>amet</a:t>
            </a:r>
            <a:r>
              <a:rPr lang="fr-FR" dirty="0"/>
              <a:t>, </a:t>
            </a:r>
            <a:r>
              <a:rPr lang="fr-FR" dirty="0" err="1"/>
              <a:t>consectetur</a:t>
            </a:r>
            <a:r>
              <a:rPr lang="fr-FR" dirty="0"/>
              <a:t> </a:t>
            </a:r>
            <a:r>
              <a:rPr lang="fr-FR" dirty="0" err="1"/>
              <a:t>adipiscing</a:t>
            </a:r>
            <a:r>
              <a:rPr lang="fr-FR" dirty="0"/>
              <a:t> </a:t>
            </a:r>
            <a:r>
              <a:rPr lang="fr-FR" dirty="0" err="1"/>
              <a:t>elit</a:t>
            </a:r>
            <a:r>
              <a:rPr lang="fr-FR" dirty="0"/>
              <a:t>. </a:t>
            </a:r>
            <a:r>
              <a:rPr lang="fr-FR" dirty="0" err="1"/>
              <a:t>Phasellus</a:t>
            </a:r>
            <a:r>
              <a:rPr lang="fr-FR" dirty="0"/>
              <a:t> </a:t>
            </a:r>
            <a:r>
              <a:rPr lang="fr-FR" dirty="0" err="1"/>
              <a:t>sit</a:t>
            </a:r>
            <a:r>
              <a:rPr lang="fr-FR" dirty="0"/>
              <a:t> </a:t>
            </a:r>
            <a:r>
              <a:rPr lang="fr-FR" dirty="0" err="1"/>
              <a:t>amet</a:t>
            </a:r>
            <a:r>
              <a:rPr lang="fr-FR" dirty="0"/>
              <a:t> mi vitae </a:t>
            </a:r>
            <a:r>
              <a:rPr lang="fr-FR" dirty="0" err="1"/>
              <a:t>velit</a:t>
            </a:r>
            <a:r>
              <a:rPr lang="fr-FR" dirty="0"/>
              <a:t> </a:t>
            </a:r>
            <a:r>
              <a:rPr lang="fr-FR" dirty="0" err="1"/>
              <a:t>volutpat</a:t>
            </a:r>
            <a:r>
              <a:rPr lang="fr-FR" dirty="0"/>
              <a:t> </a:t>
            </a:r>
            <a:r>
              <a:rPr lang="fr-FR" dirty="0" err="1"/>
              <a:t>feugiat</a:t>
            </a:r>
            <a:r>
              <a:rPr lang="fr-FR" dirty="0"/>
              <a:t> ut vitae </a:t>
            </a:r>
            <a:r>
              <a:rPr lang="fr-FR" dirty="0" err="1"/>
              <a:t>leo</a:t>
            </a:r>
            <a:r>
              <a:rPr lang="fr-FR" dirty="0"/>
              <a:t>. </a:t>
            </a:r>
            <a:r>
              <a:rPr lang="fr-FR" dirty="0" err="1"/>
              <a:t>Proin</a:t>
            </a:r>
            <a:r>
              <a:rPr lang="fr-FR" dirty="0"/>
              <a:t> </a:t>
            </a:r>
            <a:r>
              <a:rPr lang="fr-FR" dirty="0" err="1"/>
              <a:t>ac</a:t>
            </a:r>
            <a:r>
              <a:rPr lang="fr-FR" dirty="0"/>
              <a:t> </a:t>
            </a:r>
            <a:r>
              <a:rPr lang="fr-FR" dirty="0" err="1"/>
              <a:t>viverra</a:t>
            </a:r>
            <a:r>
              <a:rPr lang="fr-FR" dirty="0"/>
              <a:t> ante. </a:t>
            </a:r>
            <a:r>
              <a:rPr lang="fr-FR" dirty="0" err="1"/>
              <a:t>Curabitur</a:t>
            </a:r>
            <a:r>
              <a:rPr lang="fr-FR" dirty="0"/>
              <a:t> </a:t>
            </a:r>
            <a:r>
              <a:rPr lang="fr-FR" dirty="0" err="1"/>
              <a:t>convallis</a:t>
            </a:r>
            <a:r>
              <a:rPr lang="fr-FR" dirty="0"/>
              <a:t> nunc id </a:t>
            </a:r>
            <a:r>
              <a:rPr lang="fr-FR" dirty="0" err="1"/>
              <a:t>neque</a:t>
            </a:r>
            <a:r>
              <a:rPr lang="fr-FR" dirty="0"/>
              <a:t> </a:t>
            </a:r>
            <a:r>
              <a:rPr lang="fr-FR" dirty="0" err="1"/>
              <a:t>sollicitudin</a:t>
            </a:r>
            <a:r>
              <a:rPr lang="fr-FR" dirty="0"/>
              <a:t> </a:t>
            </a:r>
            <a:r>
              <a:rPr lang="fr-FR" dirty="0" err="1"/>
              <a:t>facilisis</a:t>
            </a:r>
            <a:r>
              <a:rPr lang="fr-FR" dirty="0"/>
              <a:t>.</a:t>
            </a:r>
          </a:p>
          <a:p>
            <a:pPr lvl="0"/>
            <a:br>
              <a:rPr lang="fr-FR" dirty="0"/>
            </a:br>
            <a:endParaRPr lang="fr-FR" dirty="0"/>
          </a:p>
        </p:txBody>
      </p:sp>
      <p:cxnSp>
        <p:nvCxnSpPr>
          <p:cNvPr id="13" name="Connecteur droit 12"/>
          <p:cNvCxnSpPr/>
          <p:nvPr userDrawn="1"/>
        </p:nvCxnSpPr>
        <p:spPr>
          <a:xfrm>
            <a:off x="4080933" y="1832554"/>
            <a:ext cx="0" cy="5025453"/>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5" name="Espace réservé du graphique 14"/>
          <p:cNvSpPr>
            <a:spLocks noGrp="1"/>
          </p:cNvSpPr>
          <p:nvPr>
            <p:ph type="chart" sz="quarter" idx="19" hasCustomPrompt="1"/>
          </p:nvPr>
        </p:nvSpPr>
        <p:spPr>
          <a:xfrm>
            <a:off x="398465" y="3709988"/>
            <a:ext cx="3536950" cy="2863850"/>
          </a:xfrm>
          <a:prstGeom prst="rect">
            <a:avLst/>
          </a:prstGeom>
        </p:spPr>
        <p:txBody>
          <a:bodyPr/>
          <a:lstStyle>
            <a:lvl1pPr marL="0" indent="0" algn="ctr">
              <a:buNone/>
              <a:defRPr sz="1000">
                <a:latin typeface="Arial" charset="0"/>
                <a:ea typeface="Arial" charset="0"/>
                <a:cs typeface="Arial" charset="0"/>
              </a:defRPr>
            </a:lvl1pPr>
          </a:lstStyle>
          <a:p>
            <a:r>
              <a:rPr lang="fr-FR" dirty="0"/>
              <a:t>Insérez votre graphique</a:t>
            </a:r>
          </a:p>
        </p:txBody>
      </p:sp>
      <p:sp>
        <p:nvSpPr>
          <p:cNvPr id="17" name="Espace réservé du texte 21"/>
          <p:cNvSpPr txBox="1">
            <a:spLocks/>
          </p:cNvSpPr>
          <p:nvPr userDrawn="1"/>
        </p:nvSpPr>
        <p:spPr>
          <a:xfrm>
            <a:off x="7946136" y="6433572"/>
            <a:ext cx="1297994" cy="194819"/>
          </a:xfrm>
          <a:prstGeom prst="rect">
            <a:avLst/>
          </a:prstGeom>
        </p:spPr>
        <p:txBody>
          <a:bodyPr/>
          <a:lstStyle>
            <a:lvl1pPr marL="0" indent="0" algn="ctr" defTabSz="914400" rtl="0" eaLnBrk="1" latinLnBrk="0" hangingPunct="1">
              <a:lnSpc>
                <a:spcPct val="90000"/>
              </a:lnSpc>
              <a:spcBef>
                <a:spcPts val="1000"/>
              </a:spcBef>
              <a:buFont typeface="Arial"/>
              <a:buNone/>
              <a:defRPr sz="900" b="1" kern="1200">
                <a:solidFill>
                  <a:schemeClr val="accent3"/>
                </a:solidFill>
                <a:latin typeface="Arial" charset="0"/>
                <a:ea typeface="Arial" charset="0"/>
                <a:cs typeface="Arial" charset="0"/>
              </a:defRPr>
            </a:lvl1pPr>
            <a:lvl2pPr marL="457200" indent="0" algn="r" defTabSz="914400" rtl="0" eaLnBrk="1" latinLnBrk="0" hangingPunct="1">
              <a:lnSpc>
                <a:spcPct val="90000"/>
              </a:lnSpc>
              <a:spcBef>
                <a:spcPts val="500"/>
              </a:spcBef>
              <a:buFont typeface="Arial"/>
              <a:buNone/>
              <a:defRPr sz="1100" kern="1200">
                <a:solidFill>
                  <a:schemeClr val="bg1"/>
                </a:solidFill>
                <a:latin typeface="Arial" charset="0"/>
                <a:ea typeface="Arial" charset="0"/>
                <a:cs typeface="Arial" charset="0"/>
              </a:defRPr>
            </a:lvl2pPr>
            <a:lvl3pPr marL="914400" indent="0" algn="r" defTabSz="914400" rtl="0" eaLnBrk="1" latinLnBrk="0" hangingPunct="1">
              <a:lnSpc>
                <a:spcPct val="90000"/>
              </a:lnSpc>
              <a:spcBef>
                <a:spcPts val="500"/>
              </a:spcBef>
              <a:buFont typeface="Arial"/>
              <a:buNone/>
              <a:defRPr sz="1100" kern="1200">
                <a:solidFill>
                  <a:schemeClr val="bg1"/>
                </a:solidFill>
                <a:latin typeface="Arial" charset="0"/>
                <a:ea typeface="Arial" charset="0"/>
                <a:cs typeface="Arial" charset="0"/>
              </a:defRPr>
            </a:lvl3pPr>
            <a:lvl4pPr marL="1371600" indent="0" algn="r" defTabSz="914400" rtl="0" eaLnBrk="1" latinLnBrk="0" hangingPunct="1">
              <a:lnSpc>
                <a:spcPct val="90000"/>
              </a:lnSpc>
              <a:spcBef>
                <a:spcPts val="500"/>
              </a:spcBef>
              <a:buFont typeface="Arial"/>
              <a:buNone/>
              <a:defRPr sz="1100" kern="1200">
                <a:solidFill>
                  <a:schemeClr val="bg1"/>
                </a:solidFill>
                <a:latin typeface="Arial" charset="0"/>
                <a:ea typeface="Arial" charset="0"/>
                <a:cs typeface="Arial" charset="0"/>
              </a:defRPr>
            </a:lvl4pPr>
            <a:lvl5pPr marL="1828800" indent="0" algn="r" defTabSz="914400" rtl="0" eaLnBrk="1" latinLnBrk="0" hangingPunct="1">
              <a:lnSpc>
                <a:spcPct val="90000"/>
              </a:lnSpc>
              <a:spcBef>
                <a:spcPts val="500"/>
              </a:spcBef>
              <a:buFont typeface="Arial"/>
              <a:buNone/>
              <a:defRPr sz="1100" kern="1200">
                <a:solidFill>
                  <a:schemeClr val="bg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fr-FR" dirty="0">
                <a:solidFill>
                  <a:srgbClr val="122372"/>
                </a:solidFill>
              </a:rPr>
              <a:t>ALUMNI    /</a:t>
            </a:r>
          </a:p>
        </p:txBody>
      </p:sp>
      <p:sp>
        <p:nvSpPr>
          <p:cNvPr id="20" name="Espace réservé du texte 11"/>
          <p:cNvSpPr>
            <a:spLocks noGrp="1"/>
          </p:cNvSpPr>
          <p:nvPr>
            <p:ph type="body" sz="quarter" idx="17" hasCustomPrompt="1"/>
          </p:nvPr>
        </p:nvSpPr>
        <p:spPr>
          <a:xfrm>
            <a:off x="4267201" y="3507698"/>
            <a:ext cx="5164137" cy="1294744"/>
          </a:xfrm>
          <a:prstGeom prst="rect">
            <a:avLst/>
          </a:prstGeom>
        </p:spPr>
        <p:txBody>
          <a:bodyPr/>
          <a:lstStyle>
            <a:lvl1pPr marL="285745" marR="0" indent="-285745" algn="l" defTabSz="914385" rtl="0" eaLnBrk="1" fontAlgn="auto" latinLnBrk="0" hangingPunct="1">
              <a:lnSpc>
                <a:spcPct val="90000"/>
              </a:lnSpc>
              <a:spcBef>
                <a:spcPts val="0"/>
              </a:spcBef>
              <a:spcAft>
                <a:spcPts val="0"/>
              </a:spcAft>
              <a:buClrTx/>
              <a:buSzTx/>
              <a:buFont typeface="Arial" charset="0"/>
              <a:buChar char="•"/>
              <a:tabLst/>
              <a:defRPr sz="1800" b="0" baseline="0">
                <a:solidFill>
                  <a:schemeClr val="tx2"/>
                </a:solidFill>
                <a:latin typeface="Arial" charset="0"/>
                <a:ea typeface="Arial" charset="0"/>
                <a:cs typeface="Arial" charset="0"/>
              </a:defRPr>
            </a:lvl1pPr>
            <a:lvl2pPr marL="457193" indent="0">
              <a:buNone/>
              <a:defRPr>
                <a:latin typeface="Arial" charset="0"/>
                <a:ea typeface="Arial" charset="0"/>
                <a:cs typeface="Arial" charset="0"/>
              </a:defRPr>
            </a:lvl2pPr>
            <a:lvl3pPr>
              <a:defRPr>
                <a:latin typeface="Arial" charset="0"/>
                <a:ea typeface="Arial" charset="0"/>
                <a:cs typeface="Arial" charset="0"/>
              </a:defRPr>
            </a:lvl3pPr>
            <a:lvl4pPr>
              <a:defRPr>
                <a:latin typeface="Arial" charset="0"/>
                <a:ea typeface="Arial" charset="0"/>
                <a:cs typeface="Arial" charset="0"/>
              </a:defRPr>
            </a:lvl4pPr>
            <a:lvl5pPr>
              <a:defRPr>
                <a:latin typeface="Arial" charset="0"/>
                <a:ea typeface="Arial" charset="0"/>
                <a:cs typeface="Arial" charset="0"/>
              </a:defRPr>
            </a:lvl5pPr>
          </a:lstStyle>
          <a:p>
            <a:pPr lvl="0"/>
            <a:r>
              <a:rPr lang="fr-FR" dirty="0"/>
              <a:t>Cliquez pour entrez votre texte</a:t>
            </a:r>
            <a:br>
              <a:rPr lang="fr-FR" dirty="0"/>
            </a:br>
            <a:r>
              <a:rPr lang="fr-FR" dirty="0" err="1"/>
              <a:t>Lorem</a:t>
            </a:r>
            <a:r>
              <a:rPr lang="fr-FR" dirty="0"/>
              <a:t> </a:t>
            </a:r>
            <a:r>
              <a:rPr lang="fr-FR" dirty="0" err="1"/>
              <a:t>ipsum</a:t>
            </a:r>
            <a:r>
              <a:rPr lang="fr-FR" dirty="0"/>
              <a:t> </a:t>
            </a:r>
            <a:r>
              <a:rPr lang="fr-FR" dirty="0" err="1"/>
              <a:t>dolor</a:t>
            </a:r>
            <a:r>
              <a:rPr lang="fr-FR" dirty="0"/>
              <a:t> </a:t>
            </a:r>
            <a:r>
              <a:rPr lang="fr-FR" dirty="0" err="1"/>
              <a:t>sit</a:t>
            </a:r>
            <a:r>
              <a:rPr lang="fr-FR" dirty="0"/>
              <a:t> </a:t>
            </a:r>
            <a:r>
              <a:rPr lang="fr-FR" dirty="0" err="1"/>
              <a:t>amet</a:t>
            </a:r>
            <a:r>
              <a:rPr lang="fr-FR" dirty="0"/>
              <a:t>, </a:t>
            </a:r>
            <a:r>
              <a:rPr lang="fr-FR" dirty="0" err="1"/>
              <a:t>consectetur</a:t>
            </a:r>
            <a:r>
              <a:rPr lang="fr-FR" dirty="0"/>
              <a:t> </a:t>
            </a:r>
            <a:r>
              <a:rPr lang="fr-FR" dirty="0" err="1"/>
              <a:t>adipiscing</a:t>
            </a:r>
            <a:r>
              <a:rPr lang="fr-FR" dirty="0"/>
              <a:t> </a:t>
            </a:r>
            <a:r>
              <a:rPr lang="fr-FR" dirty="0" err="1"/>
              <a:t>elit</a:t>
            </a:r>
            <a:r>
              <a:rPr lang="fr-FR" dirty="0"/>
              <a:t>.</a:t>
            </a:r>
          </a:p>
          <a:p>
            <a:pPr marL="285745" marR="0" lvl="0" indent="-285745" algn="l" defTabSz="914385" rtl="0" eaLnBrk="1" fontAlgn="auto" latinLnBrk="0" hangingPunct="1">
              <a:lnSpc>
                <a:spcPct val="90000"/>
              </a:lnSpc>
              <a:spcBef>
                <a:spcPts val="0"/>
              </a:spcBef>
              <a:spcAft>
                <a:spcPts val="0"/>
              </a:spcAft>
              <a:buClrTx/>
              <a:buSzTx/>
              <a:buFont typeface="Arial" charset="0"/>
              <a:buChar char="•"/>
              <a:tabLst/>
              <a:defRPr/>
            </a:pPr>
            <a:r>
              <a:rPr lang="fr-FR" dirty="0" err="1"/>
              <a:t>Lorem</a:t>
            </a:r>
            <a:r>
              <a:rPr lang="fr-FR" dirty="0"/>
              <a:t> </a:t>
            </a:r>
            <a:r>
              <a:rPr lang="fr-FR" dirty="0" err="1"/>
              <a:t>ipsum</a:t>
            </a:r>
            <a:r>
              <a:rPr lang="fr-FR" dirty="0"/>
              <a:t> </a:t>
            </a:r>
            <a:r>
              <a:rPr lang="fr-FR" dirty="0" err="1"/>
              <a:t>dolor</a:t>
            </a:r>
            <a:r>
              <a:rPr lang="fr-FR" dirty="0"/>
              <a:t> </a:t>
            </a:r>
            <a:r>
              <a:rPr lang="fr-FR" dirty="0" err="1"/>
              <a:t>sit</a:t>
            </a:r>
            <a:r>
              <a:rPr lang="fr-FR" dirty="0"/>
              <a:t> </a:t>
            </a:r>
            <a:r>
              <a:rPr lang="fr-FR" dirty="0" err="1"/>
              <a:t>amet</a:t>
            </a:r>
            <a:r>
              <a:rPr lang="fr-FR" dirty="0"/>
              <a:t>, </a:t>
            </a:r>
            <a:r>
              <a:rPr lang="fr-FR" dirty="0" err="1"/>
              <a:t>consectetur</a:t>
            </a:r>
            <a:r>
              <a:rPr lang="fr-FR" dirty="0"/>
              <a:t> </a:t>
            </a:r>
            <a:r>
              <a:rPr lang="fr-FR" dirty="0" err="1"/>
              <a:t>adipiscing</a:t>
            </a:r>
            <a:r>
              <a:rPr lang="fr-FR" dirty="0"/>
              <a:t> </a:t>
            </a:r>
            <a:r>
              <a:rPr lang="fr-FR" dirty="0" err="1"/>
              <a:t>elit</a:t>
            </a:r>
            <a:r>
              <a:rPr lang="fr-FR" dirty="0"/>
              <a:t>. </a:t>
            </a:r>
          </a:p>
          <a:p>
            <a:pPr lvl="0"/>
            <a:endParaRPr lang="fr-FR" dirty="0"/>
          </a:p>
          <a:p>
            <a:pPr lvl="0"/>
            <a:endParaRPr lang="fr-FR" dirty="0" err="1"/>
          </a:p>
        </p:txBody>
      </p:sp>
      <p:sp>
        <p:nvSpPr>
          <p:cNvPr id="21" name="Espace réservé du texte 11"/>
          <p:cNvSpPr>
            <a:spLocks noGrp="1"/>
          </p:cNvSpPr>
          <p:nvPr>
            <p:ph type="body" sz="quarter" idx="20" hasCustomPrompt="1"/>
          </p:nvPr>
        </p:nvSpPr>
        <p:spPr>
          <a:xfrm>
            <a:off x="4356580" y="6433572"/>
            <a:ext cx="2515161" cy="202801"/>
          </a:xfrm>
          <a:prstGeom prst="rect">
            <a:avLst/>
          </a:prstGeom>
        </p:spPr>
        <p:txBody>
          <a:bodyPr/>
          <a:lstStyle>
            <a:lvl1pPr marL="0" marR="0" indent="0" algn="r" defTabSz="914385" rtl="0" eaLnBrk="1" fontAlgn="auto" latinLnBrk="0" hangingPunct="1">
              <a:lnSpc>
                <a:spcPct val="90000"/>
              </a:lnSpc>
              <a:spcBef>
                <a:spcPts val="1000"/>
              </a:spcBef>
              <a:spcAft>
                <a:spcPts val="0"/>
              </a:spcAft>
              <a:buClrTx/>
              <a:buSzTx/>
              <a:buFont typeface="Arial"/>
              <a:buNone/>
              <a:tabLst/>
              <a:defRPr sz="900" b="0" baseline="0">
                <a:solidFill>
                  <a:schemeClr val="accent3"/>
                </a:solidFill>
                <a:latin typeface="Arial" charset="0"/>
                <a:ea typeface="Arial" charset="0"/>
                <a:cs typeface="Arial" charset="0"/>
              </a:defRPr>
            </a:lvl1pPr>
            <a:lvl2pPr marL="457193" indent="0">
              <a:buNone/>
              <a:defRPr>
                <a:latin typeface="Arial" charset="0"/>
                <a:ea typeface="Arial" charset="0"/>
                <a:cs typeface="Arial" charset="0"/>
              </a:defRPr>
            </a:lvl2pPr>
            <a:lvl3pPr>
              <a:defRPr>
                <a:latin typeface="Arial" charset="0"/>
                <a:ea typeface="Arial" charset="0"/>
                <a:cs typeface="Arial" charset="0"/>
              </a:defRPr>
            </a:lvl3pPr>
            <a:lvl4pPr>
              <a:defRPr>
                <a:latin typeface="Arial" charset="0"/>
                <a:ea typeface="Arial" charset="0"/>
                <a:cs typeface="Arial" charset="0"/>
              </a:defRPr>
            </a:lvl4pPr>
            <a:lvl5pPr>
              <a:defRPr>
                <a:latin typeface="Arial" charset="0"/>
                <a:ea typeface="Arial" charset="0"/>
                <a:cs typeface="Arial" charset="0"/>
              </a:defRPr>
            </a:lvl5pPr>
          </a:lstStyle>
          <a:p>
            <a:pPr lvl="0"/>
            <a:r>
              <a:rPr lang="fr-FR" dirty="0"/>
              <a:t>Titre du Document</a:t>
            </a:r>
          </a:p>
        </p:txBody>
      </p:sp>
      <p:sp>
        <p:nvSpPr>
          <p:cNvPr id="22" name="Espace réservé du texte 11"/>
          <p:cNvSpPr>
            <a:spLocks noGrp="1"/>
          </p:cNvSpPr>
          <p:nvPr>
            <p:ph type="body" sz="quarter" idx="21" hasCustomPrompt="1"/>
          </p:nvPr>
        </p:nvSpPr>
        <p:spPr>
          <a:xfrm>
            <a:off x="6871339" y="6433572"/>
            <a:ext cx="186668" cy="202801"/>
          </a:xfrm>
          <a:prstGeom prst="rect">
            <a:avLst/>
          </a:prstGeom>
        </p:spPr>
        <p:txBody>
          <a:bodyPr/>
          <a:lstStyle>
            <a:lvl1pPr marL="0" marR="0" indent="0" algn="ctr" defTabSz="914385" rtl="0" eaLnBrk="1" fontAlgn="auto" latinLnBrk="0" hangingPunct="1">
              <a:lnSpc>
                <a:spcPct val="90000"/>
              </a:lnSpc>
              <a:spcBef>
                <a:spcPts val="1000"/>
              </a:spcBef>
              <a:spcAft>
                <a:spcPts val="0"/>
              </a:spcAft>
              <a:buClrTx/>
              <a:buSzTx/>
              <a:buFont typeface="Arial"/>
              <a:buNone/>
              <a:tabLst/>
              <a:defRPr sz="900" b="0" baseline="0">
                <a:solidFill>
                  <a:schemeClr val="accent3"/>
                </a:solidFill>
                <a:latin typeface="Arial" charset="0"/>
                <a:ea typeface="Arial" charset="0"/>
                <a:cs typeface="Arial" charset="0"/>
              </a:defRPr>
            </a:lvl1pPr>
            <a:lvl2pPr marL="457193" indent="0">
              <a:buNone/>
              <a:defRPr>
                <a:latin typeface="Arial" charset="0"/>
                <a:ea typeface="Arial" charset="0"/>
                <a:cs typeface="Arial" charset="0"/>
              </a:defRPr>
            </a:lvl2pPr>
            <a:lvl3pPr>
              <a:defRPr>
                <a:latin typeface="Arial" charset="0"/>
                <a:ea typeface="Arial" charset="0"/>
                <a:cs typeface="Arial" charset="0"/>
              </a:defRPr>
            </a:lvl3pPr>
            <a:lvl4pPr>
              <a:defRPr>
                <a:latin typeface="Arial" charset="0"/>
                <a:ea typeface="Arial" charset="0"/>
                <a:cs typeface="Arial" charset="0"/>
              </a:defRPr>
            </a:lvl4pPr>
            <a:lvl5pPr>
              <a:defRPr>
                <a:latin typeface="Arial" charset="0"/>
                <a:ea typeface="Arial" charset="0"/>
                <a:cs typeface="Arial" charset="0"/>
              </a:defRPr>
            </a:lvl5pPr>
          </a:lstStyle>
          <a:p>
            <a:pPr lvl="0"/>
            <a:r>
              <a:rPr lang="fr-FR"/>
              <a:t>/</a:t>
            </a:r>
            <a:endParaRPr lang="fr-FR" dirty="0"/>
          </a:p>
        </p:txBody>
      </p:sp>
      <p:sp>
        <p:nvSpPr>
          <p:cNvPr id="23" name="Espace réservé du texte 11"/>
          <p:cNvSpPr>
            <a:spLocks noGrp="1"/>
          </p:cNvSpPr>
          <p:nvPr>
            <p:ph type="body" sz="quarter" idx="24" hasCustomPrompt="1"/>
          </p:nvPr>
        </p:nvSpPr>
        <p:spPr>
          <a:xfrm>
            <a:off x="7852800" y="6433572"/>
            <a:ext cx="186668" cy="202801"/>
          </a:xfrm>
          <a:prstGeom prst="rect">
            <a:avLst/>
          </a:prstGeom>
        </p:spPr>
        <p:txBody>
          <a:bodyPr/>
          <a:lstStyle>
            <a:lvl1pPr marL="0" marR="0" indent="0" algn="ctr" defTabSz="914385" rtl="0" eaLnBrk="1" fontAlgn="auto" latinLnBrk="0" hangingPunct="1">
              <a:lnSpc>
                <a:spcPct val="90000"/>
              </a:lnSpc>
              <a:spcBef>
                <a:spcPts val="1000"/>
              </a:spcBef>
              <a:spcAft>
                <a:spcPts val="0"/>
              </a:spcAft>
              <a:buClrTx/>
              <a:buSzTx/>
              <a:buFont typeface="Arial"/>
              <a:buNone/>
              <a:tabLst/>
              <a:defRPr sz="900" b="0" baseline="0">
                <a:solidFill>
                  <a:schemeClr val="accent3"/>
                </a:solidFill>
                <a:latin typeface="Arial" charset="0"/>
                <a:ea typeface="Arial" charset="0"/>
                <a:cs typeface="Arial" charset="0"/>
              </a:defRPr>
            </a:lvl1pPr>
            <a:lvl2pPr marL="457193" indent="0">
              <a:buNone/>
              <a:defRPr>
                <a:latin typeface="Arial" charset="0"/>
                <a:ea typeface="Arial" charset="0"/>
                <a:cs typeface="Arial" charset="0"/>
              </a:defRPr>
            </a:lvl2pPr>
            <a:lvl3pPr>
              <a:defRPr>
                <a:latin typeface="Arial" charset="0"/>
                <a:ea typeface="Arial" charset="0"/>
                <a:cs typeface="Arial" charset="0"/>
              </a:defRPr>
            </a:lvl3pPr>
            <a:lvl4pPr>
              <a:defRPr>
                <a:latin typeface="Arial" charset="0"/>
                <a:ea typeface="Arial" charset="0"/>
                <a:cs typeface="Arial" charset="0"/>
              </a:defRPr>
            </a:lvl4pPr>
            <a:lvl5pPr>
              <a:defRPr>
                <a:latin typeface="Arial" charset="0"/>
                <a:ea typeface="Arial" charset="0"/>
                <a:cs typeface="Arial" charset="0"/>
              </a:defRPr>
            </a:lvl5pPr>
          </a:lstStyle>
          <a:p>
            <a:pPr lvl="0"/>
            <a:r>
              <a:rPr lang="fr-FR"/>
              <a:t>/</a:t>
            </a:r>
            <a:endParaRPr lang="fr-FR" dirty="0"/>
          </a:p>
        </p:txBody>
      </p:sp>
      <p:sp>
        <p:nvSpPr>
          <p:cNvPr id="24" name="Espace réservé du texte 7"/>
          <p:cNvSpPr>
            <a:spLocks noGrp="1"/>
          </p:cNvSpPr>
          <p:nvPr>
            <p:ph type="body" sz="quarter" idx="25" hasCustomPrompt="1"/>
          </p:nvPr>
        </p:nvSpPr>
        <p:spPr>
          <a:xfrm>
            <a:off x="7061961" y="6434138"/>
            <a:ext cx="791402" cy="201612"/>
          </a:xfrm>
          <a:prstGeom prst="rect">
            <a:avLst/>
          </a:prstGeom>
        </p:spPr>
        <p:txBody>
          <a:bodyPr/>
          <a:lstStyle>
            <a:lvl1pPr marL="0" indent="0" algn="ctr">
              <a:buNone/>
              <a:defRPr sz="900">
                <a:solidFill>
                  <a:schemeClr val="accent3"/>
                </a:solidFill>
                <a:latin typeface="Arial" charset="0"/>
                <a:ea typeface="Arial" charset="0"/>
                <a:cs typeface="Arial" charset="0"/>
              </a:defRPr>
            </a:lvl1pPr>
            <a:lvl2pPr>
              <a:defRPr sz="900">
                <a:solidFill>
                  <a:schemeClr val="accent3"/>
                </a:solidFill>
                <a:latin typeface="Arial" charset="0"/>
                <a:ea typeface="Arial" charset="0"/>
                <a:cs typeface="Arial" charset="0"/>
              </a:defRPr>
            </a:lvl2pPr>
            <a:lvl3pPr>
              <a:defRPr sz="900">
                <a:solidFill>
                  <a:schemeClr val="accent3"/>
                </a:solidFill>
                <a:latin typeface="Arial" charset="0"/>
                <a:ea typeface="Arial" charset="0"/>
                <a:cs typeface="Arial" charset="0"/>
              </a:defRPr>
            </a:lvl3pPr>
            <a:lvl4pPr>
              <a:defRPr sz="900">
                <a:solidFill>
                  <a:schemeClr val="accent3"/>
                </a:solidFill>
                <a:latin typeface="Arial" charset="0"/>
                <a:ea typeface="Arial" charset="0"/>
                <a:cs typeface="Arial" charset="0"/>
              </a:defRPr>
            </a:lvl4pPr>
            <a:lvl5pPr>
              <a:defRPr sz="900">
                <a:solidFill>
                  <a:schemeClr val="accent3"/>
                </a:solidFill>
                <a:latin typeface="Arial" charset="0"/>
                <a:ea typeface="Arial" charset="0"/>
                <a:cs typeface="Arial" charset="0"/>
              </a:defRPr>
            </a:lvl5pPr>
          </a:lstStyle>
          <a:p>
            <a:pPr lvl="0"/>
            <a:r>
              <a:rPr lang="fr-FR" dirty="0"/>
              <a:t>30/11/2017</a:t>
            </a:r>
          </a:p>
        </p:txBody>
      </p:sp>
      <p:sp>
        <p:nvSpPr>
          <p:cNvPr id="25" name="Espace réservé du numéro de diapositive 5"/>
          <p:cNvSpPr txBox="1">
            <a:spLocks/>
          </p:cNvSpPr>
          <p:nvPr userDrawn="1"/>
        </p:nvSpPr>
        <p:spPr>
          <a:xfrm>
            <a:off x="9164652" y="6346197"/>
            <a:ext cx="390677"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D692DFB-66DC-1E48-9175-C62D70895E39}" type="slidenum">
              <a:rPr lang="fr-FR" sz="900" smtClean="0">
                <a:solidFill>
                  <a:srgbClr val="122372"/>
                </a:solidFill>
                <a:latin typeface="Arial" charset="0"/>
                <a:ea typeface="Arial" charset="0"/>
                <a:cs typeface="Arial" charset="0"/>
              </a:rPr>
              <a:pPr/>
              <a:t>‹N°›</a:t>
            </a:fld>
            <a:endParaRPr lang="fr-FR" sz="900" dirty="0">
              <a:solidFill>
                <a:srgbClr val="122372"/>
              </a:solidFill>
              <a:latin typeface="Arial" charset="0"/>
              <a:ea typeface="Arial" charset="0"/>
              <a:cs typeface="Arial" charset="0"/>
            </a:endParaRPr>
          </a:p>
        </p:txBody>
      </p:sp>
      <p:sp>
        <p:nvSpPr>
          <p:cNvPr id="26" name="Espace réservé du texte 4"/>
          <p:cNvSpPr>
            <a:spLocks noGrp="1"/>
          </p:cNvSpPr>
          <p:nvPr>
            <p:ph type="body" sz="quarter" idx="22" hasCustomPrompt="1"/>
          </p:nvPr>
        </p:nvSpPr>
        <p:spPr>
          <a:xfrm>
            <a:off x="398466" y="457916"/>
            <a:ext cx="9032875" cy="338496"/>
          </a:xfrm>
          <a:prstGeom prst="rect">
            <a:avLst/>
          </a:prstGeom>
        </p:spPr>
        <p:txBody>
          <a:bodyPr/>
          <a:lstStyle>
            <a:lvl1pPr marL="0" indent="0">
              <a:buNone/>
              <a:defRPr sz="2400" b="1">
                <a:solidFill>
                  <a:schemeClr val="bg1"/>
                </a:solidFill>
                <a:latin typeface="Georgia" charset="0"/>
                <a:ea typeface="Georgia" charset="0"/>
                <a:cs typeface="Georgia" charset="0"/>
              </a:defRPr>
            </a:lvl1pPr>
          </a:lstStyle>
          <a:p>
            <a:pPr lvl="0"/>
            <a:r>
              <a:rPr lang="fr-FR" dirty="0"/>
              <a:t>Modifiez le titre</a:t>
            </a:r>
          </a:p>
        </p:txBody>
      </p:sp>
    </p:spTree>
    <p:extLst>
      <p:ext uri="{BB962C8B-B14F-4D97-AF65-F5344CB8AC3E}">
        <p14:creationId xmlns:p14="http://schemas.microsoft.com/office/powerpoint/2010/main" val="409801780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exte + image">
    <p:spTree>
      <p:nvGrpSpPr>
        <p:cNvPr id="1" name=""/>
        <p:cNvGrpSpPr/>
        <p:nvPr/>
      </p:nvGrpSpPr>
      <p:grpSpPr>
        <a:xfrm>
          <a:off x="0" y="0"/>
          <a:ext cx="0" cy="0"/>
          <a:chOff x="0" y="0"/>
          <a:chExt cx="0" cy="0"/>
        </a:xfrm>
      </p:grpSpPr>
      <p:sp>
        <p:nvSpPr>
          <p:cNvPr id="5" name="Espace réservé du texte 11"/>
          <p:cNvSpPr>
            <a:spLocks noGrp="1"/>
          </p:cNvSpPr>
          <p:nvPr>
            <p:ph type="body" sz="quarter" idx="14" hasCustomPrompt="1"/>
          </p:nvPr>
        </p:nvSpPr>
        <p:spPr>
          <a:xfrm>
            <a:off x="5631779" y="1831977"/>
            <a:ext cx="3799563" cy="591910"/>
          </a:xfrm>
          <a:prstGeom prst="rect">
            <a:avLst/>
          </a:prstGeom>
        </p:spPr>
        <p:txBody>
          <a:bodyPr/>
          <a:lstStyle>
            <a:lvl1pPr marL="0" marR="0" indent="0" algn="l" defTabSz="914385" rtl="0" eaLnBrk="1" fontAlgn="auto" latinLnBrk="0" hangingPunct="1">
              <a:lnSpc>
                <a:spcPct val="90000"/>
              </a:lnSpc>
              <a:spcBef>
                <a:spcPts val="1000"/>
              </a:spcBef>
              <a:spcAft>
                <a:spcPts val="0"/>
              </a:spcAft>
              <a:buClrTx/>
              <a:buSzTx/>
              <a:buFont typeface="Arial"/>
              <a:buNone/>
              <a:tabLst/>
              <a:defRPr sz="1800" b="0" baseline="0">
                <a:solidFill>
                  <a:schemeClr val="accent1"/>
                </a:solidFill>
                <a:latin typeface="Arial" charset="0"/>
                <a:ea typeface="Arial" charset="0"/>
                <a:cs typeface="Arial" charset="0"/>
              </a:defRPr>
            </a:lvl1pPr>
            <a:lvl2pPr marL="457193" indent="0">
              <a:buNone/>
              <a:defRPr>
                <a:latin typeface="Arial" charset="0"/>
                <a:ea typeface="Arial" charset="0"/>
                <a:cs typeface="Arial" charset="0"/>
              </a:defRPr>
            </a:lvl2pPr>
            <a:lvl3pPr>
              <a:defRPr>
                <a:latin typeface="Arial" charset="0"/>
                <a:ea typeface="Arial" charset="0"/>
                <a:cs typeface="Arial" charset="0"/>
              </a:defRPr>
            </a:lvl3pPr>
            <a:lvl4pPr>
              <a:defRPr>
                <a:latin typeface="Arial" charset="0"/>
                <a:ea typeface="Arial" charset="0"/>
                <a:cs typeface="Arial" charset="0"/>
              </a:defRPr>
            </a:lvl4pPr>
            <a:lvl5pPr>
              <a:defRPr>
                <a:latin typeface="Arial" charset="0"/>
                <a:ea typeface="Arial" charset="0"/>
                <a:cs typeface="Arial" charset="0"/>
              </a:defRPr>
            </a:lvl5pPr>
          </a:lstStyle>
          <a:p>
            <a:pPr lvl="0"/>
            <a:r>
              <a:rPr lang="fr-FR"/>
              <a:t>Lorem</a:t>
            </a:r>
            <a:r>
              <a:rPr lang="fr-FR" dirty="0"/>
              <a:t> </a:t>
            </a:r>
            <a:r>
              <a:rPr lang="fr-FR" dirty="0" err="1"/>
              <a:t>ipsum</a:t>
            </a:r>
            <a:r>
              <a:rPr lang="fr-FR" dirty="0"/>
              <a:t> </a:t>
            </a:r>
            <a:r>
              <a:rPr lang="fr-FR" dirty="0" err="1"/>
              <a:t>dolor</a:t>
            </a:r>
            <a:r>
              <a:rPr lang="fr-FR" dirty="0"/>
              <a:t> </a:t>
            </a:r>
            <a:r>
              <a:rPr lang="fr-FR" dirty="0" err="1"/>
              <a:t>sit</a:t>
            </a:r>
            <a:r>
              <a:rPr lang="fr-FR" dirty="0"/>
              <a:t> </a:t>
            </a:r>
            <a:r>
              <a:rPr lang="fr-FR" dirty="0" err="1"/>
              <a:t>amet</a:t>
            </a:r>
            <a:r>
              <a:rPr lang="fr-FR" dirty="0"/>
              <a:t>, </a:t>
            </a:r>
            <a:r>
              <a:rPr lang="fr-FR" dirty="0" err="1"/>
              <a:t>consectetur</a:t>
            </a:r>
            <a:r>
              <a:rPr lang="fr-FR" dirty="0"/>
              <a:t> </a:t>
            </a:r>
            <a:r>
              <a:rPr lang="fr-FR" dirty="0" err="1"/>
              <a:t>adipiscing</a:t>
            </a:r>
            <a:r>
              <a:rPr lang="fr-FR" dirty="0"/>
              <a:t> </a:t>
            </a:r>
            <a:r>
              <a:rPr lang="fr-FR" dirty="0" err="1"/>
              <a:t>elit</a:t>
            </a:r>
            <a:r>
              <a:rPr lang="fr-FR" dirty="0"/>
              <a:t>.</a:t>
            </a:r>
            <a:br>
              <a:rPr lang="fr-FR" dirty="0"/>
            </a:br>
            <a:endParaRPr lang="fr-FR" dirty="0"/>
          </a:p>
        </p:txBody>
      </p:sp>
      <p:sp>
        <p:nvSpPr>
          <p:cNvPr id="6" name="Espace réservé du texte 11"/>
          <p:cNvSpPr>
            <a:spLocks noGrp="1"/>
          </p:cNvSpPr>
          <p:nvPr>
            <p:ph type="body" sz="quarter" idx="15" hasCustomPrompt="1"/>
          </p:nvPr>
        </p:nvSpPr>
        <p:spPr>
          <a:xfrm>
            <a:off x="5631776" y="2423887"/>
            <a:ext cx="3799562" cy="3839372"/>
          </a:xfrm>
          <a:prstGeom prst="rect">
            <a:avLst/>
          </a:prstGeom>
        </p:spPr>
        <p:txBody>
          <a:bodyPr/>
          <a:lstStyle>
            <a:lvl1pPr marL="0" indent="0">
              <a:buFont typeface="Arial" charset="0"/>
              <a:buNone/>
              <a:defRPr sz="1800" b="0" baseline="0">
                <a:solidFill>
                  <a:schemeClr val="tx2"/>
                </a:solidFill>
                <a:latin typeface="Arial" charset="0"/>
                <a:ea typeface="Arial" charset="0"/>
                <a:cs typeface="Arial" charset="0"/>
              </a:defRPr>
            </a:lvl1pPr>
            <a:lvl2pPr marL="457193" indent="0">
              <a:buNone/>
              <a:defRPr>
                <a:latin typeface="Arial" charset="0"/>
                <a:ea typeface="Arial" charset="0"/>
                <a:cs typeface="Arial" charset="0"/>
              </a:defRPr>
            </a:lvl2pPr>
            <a:lvl3pPr>
              <a:defRPr>
                <a:latin typeface="Arial" charset="0"/>
                <a:ea typeface="Arial" charset="0"/>
                <a:cs typeface="Arial" charset="0"/>
              </a:defRPr>
            </a:lvl3pPr>
            <a:lvl4pPr>
              <a:defRPr>
                <a:latin typeface="Arial" charset="0"/>
                <a:ea typeface="Arial" charset="0"/>
                <a:cs typeface="Arial" charset="0"/>
              </a:defRPr>
            </a:lvl4pPr>
            <a:lvl5pPr>
              <a:defRPr>
                <a:latin typeface="Arial" charset="0"/>
                <a:ea typeface="Arial" charset="0"/>
                <a:cs typeface="Arial" charset="0"/>
              </a:defRPr>
            </a:lvl5pPr>
          </a:lstStyle>
          <a:p>
            <a:pPr lvl="0"/>
            <a:r>
              <a:rPr lang="fr-FR" dirty="0"/>
              <a:t>Cliquez pour entrez votre texte</a:t>
            </a:r>
            <a:br>
              <a:rPr lang="fr-FR" dirty="0"/>
            </a:br>
            <a:r>
              <a:rPr lang="fr-FR" dirty="0" err="1"/>
              <a:t>Lorem</a:t>
            </a:r>
            <a:r>
              <a:rPr lang="fr-FR" dirty="0"/>
              <a:t> </a:t>
            </a:r>
            <a:r>
              <a:rPr lang="fr-FR" dirty="0" err="1"/>
              <a:t>ipsum</a:t>
            </a:r>
            <a:r>
              <a:rPr lang="fr-FR" dirty="0"/>
              <a:t> </a:t>
            </a:r>
            <a:r>
              <a:rPr lang="fr-FR" dirty="0" err="1"/>
              <a:t>dolor</a:t>
            </a:r>
            <a:r>
              <a:rPr lang="fr-FR" dirty="0"/>
              <a:t> </a:t>
            </a:r>
            <a:r>
              <a:rPr lang="fr-FR" dirty="0" err="1"/>
              <a:t>sit</a:t>
            </a:r>
            <a:r>
              <a:rPr lang="fr-FR" dirty="0"/>
              <a:t> </a:t>
            </a:r>
            <a:r>
              <a:rPr lang="fr-FR" dirty="0" err="1"/>
              <a:t>amet</a:t>
            </a:r>
            <a:r>
              <a:rPr lang="fr-FR" dirty="0"/>
              <a:t>, </a:t>
            </a:r>
            <a:r>
              <a:rPr lang="fr-FR" dirty="0" err="1"/>
              <a:t>consectetur</a:t>
            </a:r>
            <a:r>
              <a:rPr lang="fr-FR" dirty="0"/>
              <a:t> </a:t>
            </a:r>
            <a:r>
              <a:rPr lang="fr-FR" dirty="0" err="1"/>
              <a:t>adipiscing</a:t>
            </a:r>
            <a:r>
              <a:rPr lang="fr-FR" dirty="0"/>
              <a:t> </a:t>
            </a:r>
            <a:r>
              <a:rPr lang="fr-FR" dirty="0" err="1"/>
              <a:t>elit</a:t>
            </a:r>
            <a:r>
              <a:rPr lang="fr-FR" dirty="0"/>
              <a:t>. </a:t>
            </a:r>
            <a:r>
              <a:rPr lang="fr-FR" dirty="0" err="1"/>
              <a:t>Phasellus</a:t>
            </a:r>
            <a:r>
              <a:rPr lang="fr-FR" dirty="0"/>
              <a:t> </a:t>
            </a:r>
            <a:r>
              <a:rPr lang="fr-FR" dirty="0" err="1"/>
              <a:t>sit</a:t>
            </a:r>
            <a:r>
              <a:rPr lang="fr-FR" dirty="0"/>
              <a:t> </a:t>
            </a:r>
            <a:r>
              <a:rPr lang="fr-FR" dirty="0" err="1"/>
              <a:t>amet</a:t>
            </a:r>
            <a:r>
              <a:rPr lang="fr-FR" dirty="0"/>
              <a:t> mi vitae </a:t>
            </a:r>
            <a:r>
              <a:rPr lang="fr-FR" dirty="0" err="1"/>
              <a:t>velit</a:t>
            </a:r>
            <a:r>
              <a:rPr lang="fr-FR" dirty="0"/>
              <a:t> </a:t>
            </a:r>
            <a:r>
              <a:rPr lang="fr-FR" dirty="0" err="1"/>
              <a:t>volutpat</a:t>
            </a:r>
            <a:r>
              <a:rPr lang="fr-FR" dirty="0"/>
              <a:t> </a:t>
            </a:r>
            <a:r>
              <a:rPr lang="fr-FR" dirty="0" err="1"/>
              <a:t>feugiat</a:t>
            </a:r>
            <a:r>
              <a:rPr lang="fr-FR" dirty="0"/>
              <a:t> ut vitae </a:t>
            </a:r>
            <a:r>
              <a:rPr lang="fr-FR" dirty="0" err="1"/>
              <a:t>leo</a:t>
            </a:r>
            <a:r>
              <a:rPr lang="fr-FR" dirty="0"/>
              <a:t>. </a:t>
            </a:r>
            <a:r>
              <a:rPr lang="fr-FR" dirty="0" err="1"/>
              <a:t>Proin</a:t>
            </a:r>
            <a:r>
              <a:rPr lang="fr-FR" dirty="0"/>
              <a:t> </a:t>
            </a:r>
            <a:r>
              <a:rPr lang="fr-FR" dirty="0" err="1"/>
              <a:t>ac</a:t>
            </a:r>
            <a:r>
              <a:rPr lang="fr-FR" dirty="0"/>
              <a:t> </a:t>
            </a:r>
            <a:r>
              <a:rPr lang="fr-FR" dirty="0" err="1"/>
              <a:t>viverra</a:t>
            </a:r>
            <a:r>
              <a:rPr lang="fr-FR" dirty="0"/>
              <a:t> ante. </a:t>
            </a:r>
            <a:r>
              <a:rPr lang="fr-FR" dirty="0" err="1"/>
              <a:t>Curabitur</a:t>
            </a:r>
            <a:r>
              <a:rPr lang="fr-FR" dirty="0"/>
              <a:t> </a:t>
            </a:r>
            <a:r>
              <a:rPr lang="fr-FR" dirty="0" err="1"/>
              <a:t>convallis</a:t>
            </a:r>
            <a:r>
              <a:rPr lang="fr-FR" dirty="0"/>
              <a:t> nunc id </a:t>
            </a:r>
            <a:r>
              <a:rPr lang="fr-FR" dirty="0" err="1"/>
              <a:t>neque</a:t>
            </a:r>
            <a:r>
              <a:rPr lang="fr-FR" dirty="0"/>
              <a:t> </a:t>
            </a:r>
            <a:r>
              <a:rPr lang="fr-FR" dirty="0" err="1"/>
              <a:t>sollicitudin</a:t>
            </a:r>
            <a:r>
              <a:rPr lang="fr-FR" dirty="0"/>
              <a:t> </a:t>
            </a:r>
            <a:r>
              <a:rPr lang="fr-FR" dirty="0" err="1"/>
              <a:t>facilisis</a:t>
            </a:r>
            <a:r>
              <a:rPr lang="fr-FR" dirty="0"/>
              <a:t>.</a:t>
            </a:r>
            <a:br>
              <a:rPr lang="fr-FR" dirty="0"/>
            </a:br>
            <a:r>
              <a:rPr lang="fr-FR" dirty="0" err="1"/>
              <a:t>Curabitur</a:t>
            </a:r>
            <a:r>
              <a:rPr lang="fr-FR" dirty="0"/>
              <a:t> </a:t>
            </a:r>
            <a:r>
              <a:rPr lang="fr-FR" dirty="0" err="1"/>
              <a:t>convallis</a:t>
            </a:r>
            <a:r>
              <a:rPr lang="fr-FR" dirty="0"/>
              <a:t> nunc id </a:t>
            </a:r>
            <a:r>
              <a:rPr lang="fr-FR" dirty="0" err="1"/>
              <a:t>neque</a:t>
            </a:r>
            <a:r>
              <a:rPr lang="fr-FR" dirty="0"/>
              <a:t> </a:t>
            </a:r>
            <a:r>
              <a:rPr lang="fr-FR" dirty="0" err="1"/>
              <a:t>sollicitudin</a:t>
            </a:r>
            <a:r>
              <a:rPr lang="fr-FR" dirty="0"/>
              <a:t> </a:t>
            </a:r>
            <a:r>
              <a:rPr lang="fr-FR" dirty="0" err="1"/>
              <a:t>facilisis</a:t>
            </a:r>
            <a:endParaRPr lang="fr-FR" dirty="0"/>
          </a:p>
        </p:txBody>
      </p:sp>
      <p:cxnSp>
        <p:nvCxnSpPr>
          <p:cNvPr id="9" name="Connecteur droit 8"/>
          <p:cNvCxnSpPr/>
          <p:nvPr userDrawn="1"/>
        </p:nvCxnSpPr>
        <p:spPr>
          <a:xfrm>
            <a:off x="5430645" y="1832548"/>
            <a:ext cx="0" cy="4430712"/>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Espace réservé pour une image  11"/>
          <p:cNvSpPr>
            <a:spLocks noGrp="1"/>
          </p:cNvSpPr>
          <p:nvPr>
            <p:ph type="pic" sz="quarter" idx="19" hasCustomPrompt="1"/>
          </p:nvPr>
        </p:nvSpPr>
        <p:spPr>
          <a:xfrm>
            <a:off x="398465" y="1831981"/>
            <a:ext cx="4826680" cy="3654423"/>
          </a:xfrm>
          <a:prstGeom prst="rect">
            <a:avLst/>
          </a:prstGeom>
        </p:spPr>
        <p:txBody>
          <a:bodyPr/>
          <a:lstStyle>
            <a:lvl1pPr marL="0" indent="0" algn="ctr">
              <a:buFont typeface="Arial" charset="0"/>
              <a:buNone/>
              <a:defRPr sz="1400" baseline="0">
                <a:solidFill>
                  <a:schemeClr val="tx2"/>
                </a:solidFill>
                <a:latin typeface="Arial" charset="0"/>
                <a:ea typeface="Arial" charset="0"/>
                <a:cs typeface="Arial" charset="0"/>
              </a:defRPr>
            </a:lvl1pPr>
          </a:lstStyle>
          <a:p>
            <a:r>
              <a:rPr lang="fr-FR" dirty="0"/>
              <a:t>Insérez votre image</a:t>
            </a:r>
          </a:p>
        </p:txBody>
      </p:sp>
      <p:sp>
        <p:nvSpPr>
          <p:cNvPr id="13" name="Espace réservé du texte 11"/>
          <p:cNvSpPr>
            <a:spLocks noGrp="1"/>
          </p:cNvSpPr>
          <p:nvPr>
            <p:ph type="body" sz="quarter" idx="20" hasCustomPrompt="1"/>
          </p:nvPr>
        </p:nvSpPr>
        <p:spPr>
          <a:xfrm>
            <a:off x="398465" y="5615084"/>
            <a:ext cx="4826680" cy="559168"/>
          </a:xfrm>
          <a:prstGeom prst="rect">
            <a:avLst/>
          </a:prstGeom>
        </p:spPr>
        <p:txBody>
          <a:bodyPr/>
          <a:lstStyle>
            <a:lvl1pPr marL="0" marR="0" indent="0" algn="l" defTabSz="914385" rtl="0" eaLnBrk="1" fontAlgn="auto" latinLnBrk="0" hangingPunct="1">
              <a:lnSpc>
                <a:spcPct val="90000"/>
              </a:lnSpc>
              <a:spcBef>
                <a:spcPts val="1000"/>
              </a:spcBef>
              <a:spcAft>
                <a:spcPts val="0"/>
              </a:spcAft>
              <a:buClrTx/>
              <a:buSzTx/>
              <a:buFont typeface="Arial"/>
              <a:buNone/>
              <a:tabLst/>
              <a:defRPr sz="1100" b="0" baseline="0">
                <a:solidFill>
                  <a:schemeClr val="tx2"/>
                </a:solidFill>
                <a:latin typeface="Arial" charset="0"/>
                <a:ea typeface="Arial" charset="0"/>
                <a:cs typeface="Arial" charset="0"/>
              </a:defRPr>
            </a:lvl1pPr>
            <a:lvl2pPr marL="457193" indent="0">
              <a:buNone/>
              <a:defRPr>
                <a:latin typeface="Arial" charset="0"/>
                <a:ea typeface="Arial" charset="0"/>
                <a:cs typeface="Arial" charset="0"/>
              </a:defRPr>
            </a:lvl2pPr>
            <a:lvl3pPr>
              <a:defRPr>
                <a:latin typeface="Arial" charset="0"/>
                <a:ea typeface="Arial" charset="0"/>
                <a:cs typeface="Arial" charset="0"/>
              </a:defRPr>
            </a:lvl3pPr>
            <a:lvl4pPr>
              <a:defRPr>
                <a:latin typeface="Arial" charset="0"/>
                <a:ea typeface="Arial" charset="0"/>
                <a:cs typeface="Arial" charset="0"/>
              </a:defRPr>
            </a:lvl4pPr>
            <a:lvl5pPr>
              <a:defRPr>
                <a:latin typeface="Arial" charset="0"/>
                <a:ea typeface="Arial" charset="0"/>
                <a:cs typeface="Arial" charset="0"/>
              </a:defRPr>
            </a:lvl5pPr>
          </a:lstStyle>
          <a:p>
            <a:pPr lvl="0"/>
            <a:r>
              <a:rPr lang="fr-FR" dirty="0"/>
              <a:t>Cliquez pour modifier votre titre</a:t>
            </a:r>
            <a:br>
              <a:rPr lang="fr-FR" dirty="0"/>
            </a:br>
            <a:r>
              <a:rPr lang="fr-FR" dirty="0" err="1"/>
              <a:t>Lorem</a:t>
            </a:r>
            <a:r>
              <a:rPr lang="fr-FR" dirty="0"/>
              <a:t> </a:t>
            </a:r>
            <a:r>
              <a:rPr lang="fr-FR" dirty="0" err="1"/>
              <a:t>ipsum</a:t>
            </a:r>
            <a:r>
              <a:rPr lang="fr-FR" dirty="0"/>
              <a:t> </a:t>
            </a:r>
            <a:r>
              <a:rPr lang="fr-FR" dirty="0" err="1"/>
              <a:t>dolor</a:t>
            </a:r>
            <a:r>
              <a:rPr lang="fr-FR" dirty="0"/>
              <a:t> </a:t>
            </a:r>
            <a:r>
              <a:rPr lang="fr-FR" dirty="0" err="1"/>
              <a:t>sit</a:t>
            </a:r>
            <a:r>
              <a:rPr lang="fr-FR" dirty="0"/>
              <a:t> </a:t>
            </a:r>
            <a:r>
              <a:rPr lang="fr-FR" dirty="0" err="1"/>
              <a:t>amet</a:t>
            </a:r>
            <a:r>
              <a:rPr lang="fr-FR" dirty="0"/>
              <a:t>, </a:t>
            </a:r>
            <a:r>
              <a:rPr lang="fr-FR" dirty="0" err="1"/>
              <a:t>consectetur</a:t>
            </a:r>
            <a:r>
              <a:rPr lang="fr-FR" dirty="0"/>
              <a:t> </a:t>
            </a:r>
            <a:r>
              <a:rPr lang="fr-FR" dirty="0" err="1"/>
              <a:t>adipiscing</a:t>
            </a:r>
            <a:r>
              <a:rPr lang="fr-FR" dirty="0"/>
              <a:t> </a:t>
            </a:r>
            <a:r>
              <a:rPr lang="fr-FR" dirty="0" err="1"/>
              <a:t>elit</a:t>
            </a:r>
            <a:r>
              <a:rPr lang="fr-FR" dirty="0"/>
              <a:t>. </a:t>
            </a:r>
            <a:r>
              <a:rPr lang="fr-FR" dirty="0" err="1"/>
              <a:t>Phasellus</a:t>
            </a:r>
            <a:r>
              <a:rPr lang="fr-FR" dirty="0"/>
              <a:t> </a:t>
            </a:r>
            <a:r>
              <a:rPr lang="fr-FR" dirty="0" err="1"/>
              <a:t>sit</a:t>
            </a:r>
            <a:r>
              <a:rPr lang="fr-FR" dirty="0"/>
              <a:t> </a:t>
            </a:r>
            <a:r>
              <a:rPr lang="fr-FR" dirty="0" err="1"/>
              <a:t>amet</a:t>
            </a:r>
            <a:r>
              <a:rPr lang="fr-FR" dirty="0"/>
              <a:t> mi vitae </a:t>
            </a:r>
            <a:r>
              <a:rPr lang="fr-FR" dirty="0" err="1"/>
              <a:t>velit</a:t>
            </a:r>
            <a:r>
              <a:rPr lang="fr-FR" dirty="0"/>
              <a:t> </a:t>
            </a:r>
            <a:r>
              <a:rPr lang="fr-FR" dirty="0" err="1"/>
              <a:t>volutpat</a:t>
            </a:r>
            <a:r>
              <a:rPr lang="fr-FR" dirty="0"/>
              <a:t> </a:t>
            </a:r>
            <a:r>
              <a:rPr lang="fr-FR" dirty="0" err="1"/>
              <a:t>feugiat</a:t>
            </a:r>
            <a:r>
              <a:rPr lang="fr-FR" dirty="0"/>
              <a:t> ut</a:t>
            </a:r>
            <a:br>
              <a:rPr lang="fr-FR" dirty="0"/>
            </a:br>
            <a:endParaRPr lang="fr-FR" dirty="0"/>
          </a:p>
        </p:txBody>
      </p:sp>
      <p:sp>
        <p:nvSpPr>
          <p:cNvPr id="11" name="Espace réservé du texte 21"/>
          <p:cNvSpPr txBox="1">
            <a:spLocks/>
          </p:cNvSpPr>
          <p:nvPr userDrawn="1"/>
        </p:nvSpPr>
        <p:spPr>
          <a:xfrm>
            <a:off x="7946136" y="6433572"/>
            <a:ext cx="1297994" cy="194819"/>
          </a:xfrm>
          <a:prstGeom prst="rect">
            <a:avLst/>
          </a:prstGeom>
        </p:spPr>
        <p:txBody>
          <a:bodyPr/>
          <a:lstStyle>
            <a:lvl1pPr marL="0" indent="0" algn="ctr" defTabSz="914400" rtl="0" eaLnBrk="1" latinLnBrk="0" hangingPunct="1">
              <a:lnSpc>
                <a:spcPct val="90000"/>
              </a:lnSpc>
              <a:spcBef>
                <a:spcPts val="1000"/>
              </a:spcBef>
              <a:buFont typeface="Arial"/>
              <a:buNone/>
              <a:defRPr sz="900" b="1" kern="1200">
                <a:solidFill>
                  <a:schemeClr val="accent3"/>
                </a:solidFill>
                <a:latin typeface="Arial" charset="0"/>
                <a:ea typeface="Arial" charset="0"/>
                <a:cs typeface="Arial" charset="0"/>
              </a:defRPr>
            </a:lvl1pPr>
            <a:lvl2pPr marL="457200" indent="0" algn="r" defTabSz="914400" rtl="0" eaLnBrk="1" latinLnBrk="0" hangingPunct="1">
              <a:lnSpc>
                <a:spcPct val="90000"/>
              </a:lnSpc>
              <a:spcBef>
                <a:spcPts val="500"/>
              </a:spcBef>
              <a:buFont typeface="Arial"/>
              <a:buNone/>
              <a:defRPr sz="1100" kern="1200">
                <a:solidFill>
                  <a:schemeClr val="bg1"/>
                </a:solidFill>
                <a:latin typeface="Arial" charset="0"/>
                <a:ea typeface="Arial" charset="0"/>
                <a:cs typeface="Arial" charset="0"/>
              </a:defRPr>
            </a:lvl2pPr>
            <a:lvl3pPr marL="914400" indent="0" algn="r" defTabSz="914400" rtl="0" eaLnBrk="1" latinLnBrk="0" hangingPunct="1">
              <a:lnSpc>
                <a:spcPct val="90000"/>
              </a:lnSpc>
              <a:spcBef>
                <a:spcPts val="500"/>
              </a:spcBef>
              <a:buFont typeface="Arial"/>
              <a:buNone/>
              <a:defRPr sz="1100" kern="1200">
                <a:solidFill>
                  <a:schemeClr val="bg1"/>
                </a:solidFill>
                <a:latin typeface="Arial" charset="0"/>
                <a:ea typeface="Arial" charset="0"/>
                <a:cs typeface="Arial" charset="0"/>
              </a:defRPr>
            </a:lvl3pPr>
            <a:lvl4pPr marL="1371600" indent="0" algn="r" defTabSz="914400" rtl="0" eaLnBrk="1" latinLnBrk="0" hangingPunct="1">
              <a:lnSpc>
                <a:spcPct val="90000"/>
              </a:lnSpc>
              <a:spcBef>
                <a:spcPts val="500"/>
              </a:spcBef>
              <a:buFont typeface="Arial"/>
              <a:buNone/>
              <a:defRPr sz="1100" kern="1200">
                <a:solidFill>
                  <a:schemeClr val="bg1"/>
                </a:solidFill>
                <a:latin typeface="Arial" charset="0"/>
                <a:ea typeface="Arial" charset="0"/>
                <a:cs typeface="Arial" charset="0"/>
              </a:defRPr>
            </a:lvl4pPr>
            <a:lvl5pPr marL="1828800" indent="0" algn="r" defTabSz="914400" rtl="0" eaLnBrk="1" latinLnBrk="0" hangingPunct="1">
              <a:lnSpc>
                <a:spcPct val="90000"/>
              </a:lnSpc>
              <a:spcBef>
                <a:spcPts val="500"/>
              </a:spcBef>
              <a:buFont typeface="Arial"/>
              <a:buNone/>
              <a:defRPr sz="1100" kern="1200">
                <a:solidFill>
                  <a:schemeClr val="bg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fr-FR" dirty="0">
                <a:solidFill>
                  <a:srgbClr val="122372"/>
                </a:solidFill>
              </a:rPr>
              <a:t>ALUMNI    /</a:t>
            </a:r>
          </a:p>
        </p:txBody>
      </p:sp>
      <p:sp>
        <p:nvSpPr>
          <p:cNvPr id="17" name="Espace réservé du texte 11"/>
          <p:cNvSpPr>
            <a:spLocks noGrp="1"/>
          </p:cNvSpPr>
          <p:nvPr>
            <p:ph type="body" sz="quarter" idx="24" hasCustomPrompt="1"/>
          </p:nvPr>
        </p:nvSpPr>
        <p:spPr>
          <a:xfrm>
            <a:off x="4356580" y="6433572"/>
            <a:ext cx="2515161" cy="202801"/>
          </a:xfrm>
          <a:prstGeom prst="rect">
            <a:avLst/>
          </a:prstGeom>
        </p:spPr>
        <p:txBody>
          <a:bodyPr/>
          <a:lstStyle>
            <a:lvl1pPr marL="0" marR="0" indent="0" algn="r" defTabSz="914385" rtl="0" eaLnBrk="1" fontAlgn="auto" latinLnBrk="0" hangingPunct="1">
              <a:lnSpc>
                <a:spcPct val="90000"/>
              </a:lnSpc>
              <a:spcBef>
                <a:spcPts val="1000"/>
              </a:spcBef>
              <a:spcAft>
                <a:spcPts val="0"/>
              </a:spcAft>
              <a:buClrTx/>
              <a:buSzTx/>
              <a:buFont typeface="Arial"/>
              <a:buNone/>
              <a:tabLst/>
              <a:defRPr sz="900" b="0" baseline="0">
                <a:solidFill>
                  <a:schemeClr val="accent3"/>
                </a:solidFill>
                <a:latin typeface="Arial" charset="0"/>
                <a:ea typeface="Arial" charset="0"/>
                <a:cs typeface="Arial" charset="0"/>
              </a:defRPr>
            </a:lvl1pPr>
            <a:lvl2pPr marL="457193" indent="0">
              <a:buNone/>
              <a:defRPr>
                <a:latin typeface="Arial" charset="0"/>
                <a:ea typeface="Arial" charset="0"/>
                <a:cs typeface="Arial" charset="0"/>
              </a:defRPr>
            </a:lvl2pPr>
            <a:lvl3pPr>
              <a:defRPr>
                <a:latin typeface="Arial" charset="0"/>
                <a:ea typeface="Arial" charset="0"/>
                <a:cs typeface="Arial" charset="0"/>
              </a:defRPr>
            </a:lvl3pPr>
            <a:lvl4pPr>
              <a:defRPr>
                <a:latin typeface="Arial" charset="0"/>
                <a:ea typeface="Arial" charset="0"/>
                <a:cs typeface="Arial" charset="0"/>
              </a:defRPr>
            </a:lvl4pPr>
            <a:lvl5pPr>
              <a:defRPr>
                <a:latin typeface="Arial" charset="0"/>
                <a:ea typeface="Arial" charset="0"/>
                <a:cs typeface="Arial" charset="0"/>
              </a:defRPr>
            </a:lvl5pPr>
          </a:lstStyle>
          <a:p>
            <a:pPr lvl="0"/>
            <a:r>
              <a:rPr lang="fr-FR" dirty="0"/>
              <a:t>Titre du Document</a:t>
            </a:r>
          </a:p>
        </p:txBody>
      </p:sp>
      <p:sp>
        <p:nvSpPr>
          <p:cNvPr id="18" name="Espace réservé du texte 11"/>
          <p:cNvSpPr>
            <a:spLocks noGrp="1"/>
          </p:cNvSpPr>
          <p:nvPr>
            <p:ph type="body" sz="quarter" idx="21" hasCustomPrompt="1"/>
          </p:nvPr>
        </p:nvSpPr>
        <p:spPr>
          <a:xfrm>
            <a:off x="6871339" y="6433572"/>
            <a:ext cx="186668" cy="202801"/>
          </a:xfrm>
          <a:prstGeom prst="rect">
            <a:avLst/>
          </a:prstGeom>
        </p:spPr>
        <p:txBody>
          <a:bodyPr/>
          <a:lstStyle>
            <a:lvl1pPr marL="0" marR="0" indent="0" algn="ctr" defTabSz="914385" rtl="0" eaLnBrk="1" fontAlgn="auto" latinLnBrk="0" hangingPunct="1">
              <a:lnSpc>
                <a:spcPct val="90000"/>
              </a:lnSpc>
              <a:spcBef>
                <a:spcPts val="1000"/>
              </a:spcBef>
              <a:spcAft>
                <a:spcPts val="0"/>
              </a:spcAft>
              <a:buClrTx/>
              <a:buSzTx/>
              <a:buFont typeface="Arial"/>
              <a:buNone/>
              <a:tabLst/>
              <a:defRPr sz="900" b="0" baseline="0">
                <a:solidFill>
                  <a:schemeClr val="accent3"/>
                </a:solidFill>
                <a:latin typeface="Arial" charset="0"/>
                <a:ea typeface="Arial" charset="0"/>
                <a:cs typeface="Arial" charset="0"/>
              </a:defRPr>
            </a:lvl1pPr>
            <a:lvl2pPr marL="457193" indent="0">
              <a:buNone/>
              <a:defRPr>
                <a:latin typeface="Arial" charset="0"/>
                <a:ea typeface="Arial" charset="0"/>
                <a:cs typeface="Arial" charset="0"/>
              </a:defRPr>
            </a:lvl2pPr>
            <a:lvl3pPr>
              <a:defRPr>
                <a:latin typeface="Arial" charset="0"/>
                <a:ea typeface="Arial" charset="0"/>
                <a:cs typeface="Arial" charset="0"/>
              </a:defRPr>
            </a:lvl3pPr>
            <a:lvl4pPr>
              <a:defRPr>
                <a:latin typeface="Arial" charset="0"/>
                <a:ea typeface="Arial" charset="0"/>
                <a:cs typeface="Arial" charset="0"/>
              </a:defRPr>
            </a:lvl4pPr>
            <a:lvl5pPr>
              <a:defRPr>
                <a:latin typeface="Arial" charset="0"/>
                <a:ea typeface="Arial" charset="0"/>
                <a:cs typeface="Arial" charset="0"/>
              </a:defRPr>
            </a:lvl5pPr>
          </a:lstStyle>
          <a:p>
            <a:pPr lvl="0"/>
            <a:r>
              <a:rPr lang="fr-FR"/>
              <a:t>/</a:t>
            </a:r>
            <a:endParaRPr lang="fr-FR" dirty="0"/>
          </a:p>
        </p:txBody>
      </p:sp>
      <p:sp>
        <p:nvSpPr>
          <p:cNvPr id="19" name="Espace réservé du texte 11"/>
          <p:cNvSpPr>
            <a:spLocks noGrp="1"/>
          </p:cNvSpPr>
          <p:nvPr>
            <p:ph type="body" sz="quarter" idx="25" hasCustomPrompt="1"/>
          </p:nvPr>
        </p:nvSpPr>
        <p:spPr>
          <a:xfrm>
            <a:off x="7852800" y="6433572"/>
            <a:ext cx="186668" cy="202801"/>
          </a:xfrm>
          <a:prstGeom prst="rect">
            <a:avLst/>
          </a:prstGeom>
        </p:spPr>
        <p:txBody>
          <a:bodyPr/>
          <a:lstStyle>
            <a:lvl1pPr marL="0" marR="0" indent="0" algn="ctr" defTabSz="914385" rtl="0" eaLnBrk="1" fontAlgn="auto" latinLnBrk="0" hangingPunct="1">
              <a:lnSpc>
                <a:spcPct val="90000"/>
              </a:lnSpc>
              <a:spcBef>
                <a:spcPts val="1000"/>
              </a:spcBef>
              <a:spcAft>
                <a:spcPts val="0"/>
              </a:spcAft>
              <a:buClrTx/>
              <a:buSzTx/>
              <a:buFont typeface="Arial"/>
              <a:buNone/>
              <a:tabLst/>
              <a:defRPr sz="900" b="0" baseline="0">
                <a:solidFill>
                  <a:schemeClr val="accent3"/>
                </a:solidFill>
                <a:latin typeface="Arial" charset="0"/>
                <a:ea typeface="Arial" charset="0"/>
                <a:cs typeface="Arial" charset="0"/>
              </a:defRPr>
            </a:lvl1pPr>
            <a:lvl2pPr marL="457193" indent="0">
              <a:buNone/>
              <a:defRPr>
                <a:latin typeface="Arial" charset="0"/>
                <a:ea typeface="Arial" charset="0"/>
                <a:cs typeface="Arial" charset="0"/>
              </a:defRPr>
            </a:lvl2pPr>
            <a:lvl3pPr>
              <a:defRPr>
                <a:latin typeface="Arial" charset="0"/>
                <a:ea typeface="Arial" charset="0"/>
                <a:cs typeface="Arial" charset="0"/>
              </a:defRPr>
            </a:lvl3pPr>
            <a:lvl4pPr>
              <a:defRPr>
                <a:latin typeface="Arial" charset="0"/>
                <a:ea typeface="Arial" charset="0"/>
                <a:cs typeface="Arial" charset="0"/>
              </a:defRPr>
            </a:lvl4pPr>
            <a:lvl5pPr>
              <a:defRPr>
                <a:latin typeface="Arial" charset="0"/>
                <a:ea typeface="Arial" charset="0"/>
                <a:cs typeface="Arial" charset="0"/>
              </a:defRPr>
            </a:lvl5pPr>
          </a:lstStyle>
          <a:p>
            <a:pPr lvl="0"/>
            <a:r>
              <a:rPr lang="fr-FR"/>
              <a:t>/</a:t>
            </a:r>
            <a:endParaRPr lang="fr-FR" dirty="0"/>
          </a:p>
        </p:txBody>
      </p:sp>
      <p:sp>
        <p:nvSpPr>
          <p:cNvPr id="20" name="Espace réservé du texte 7"/>
          <p:cNvSpPr>
            <a:spLocks noGrp="1"/>
          </p:cNvSpPr>
          <p:nvPr>
            <p:ph type="body" sz="quarter" idx="26" hasCustomPrompt="1"/>
          </p:nvPr>
        </p:nvSpPr>
        <p:spPr>
          <a:xfrm>
            <a:off x="7061961" y="6434138"/>
            <a:ext cx="791402" cy="201612"/>
          </a:xfrm>
          <a:prstGeom prst="rect">
            <a:avLst/>
          </a:prstGeom>
        </p:spPr>
        <p:txBody>
          <a:bodyPr/>
          <a:lstStyle>
            <a:lvl1pPr marL="0" indent="0" algn="ctr">
              <a:buNone/>
              <a:defRPr sz="900">
                <a:solidFill>
                  <a:schemeClr val="accent3"/>
                </a:solidFill>
                <a:latin typeface="Arial" charset="0"/>
                <a:ea typeface="Arial" charset="0"/>
                <a:cs typeface="Arial" charset="0"/>
              </a:defRPr>
            </a:lvl1pPr>
            <a:lvl2pPr>
              <a:defRPr sz="900">
                <a:solidFill>
                  <a:schemeClr val="accent3"/>
                </a:solidFill>
                <a:latin typeface="Arial" charset="0"/>
                <a:ea typeface="Arial" charset="0"/>
                <a:cs typeface="Arial" charset="0"/>
              </a:defRPr>
            </a:lvl2pPr>
            <a:lvl3pPr>
              <a:defRPr sz="900">
                <a:solidFill>
                  <a:schemeClr val="accent3"/>
                </a:solidFill>
                <a:latin typeface="Arial" charset="0"/>
                <a:ea typeface="Arial" charset="0"/>
                <a:cs typeface="Arial" charset="0"/>
              </a:defRPr>
            </a:lvl3pPr>
            <a:lvl4pPr>
              <a:defRPr sz="900">
                <a:solidFill>
                  <a:schemeClr val="accent3"/>
                </a:solidFill>
                <a:latin typeface="Arial" charset="0"/>
                <a:ea typeface="Arial" charset="0"/>
                <a:cs typeface="Arial" charset="0"/>
              </a:defRPr>
            </a:lvl4pPr>
            <a:lvl5pPr>
              <a:defRPr sz="900">
                <a:solidFill>
                  <a:schemeClr val="accent3"/>
                </a:solidFill>
                <a:latin typeface="Arial" charset="0"/>
                <a:ea typeface="Arial" charset="0"/>
                <a:cs typeface="Arial" charset="0"/>
              </a:defRPr>
            </a:lvl5pPr>
          </a:lstStyle>
          <a:p>
            <a:pPr lvl="0"/>
            <a:r>
              <a:rPr lang="fr-FR" dirty="0"/>
              <a:t>30/11/2017</a:t>
            </a:r>
          </a:p>
        </p:txBody>
      </p:sp>
      <p:sp>
        <p:nvSpPr>
          <p:cNvPr id="21" name="Espace réservé du numéro de diapositive 5"/>
          <p:cNvSpPr txBox="1">
            <a:spLocks/>
          </p:cNvSpPr>
          <p:nvPr userDrawn="1"/>
        </p:nvSpPr>
        <p:spPr>
          <a:xfrm>
            <a:off x="9164652" y="6346197"/>
            <a:ext cx="390677"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D692DFB-66DC-1E48-9175-C62D70895E39}" type="slidenum">
              <a:rPr lang="fr-FR" sz="900" smtClean="0">
                <a:solidFill>
                  <a:srgbClr val="122372"/>
                </a:solidFill>
                <a:latin typeface="Arial" charset="0"/>
                <a:ea typeface="Arial" charset="0"/>
                <a:cs typeface="Arial" charset="0"/>
              </a:rPr>
              <a:pPr/>
              <a:t>‹N°›</a:t>
            </a:fld>
            <a:endParaRPr lang="fr-FR" sz="900" dirty="0">
              <a:solidFill>
                <a:srgbClr val="122372"/>
              </a:solidFill>
              <a:latin typeface="Arial" charset="0"/>
              <a:ea typeface="Arial" charset="0"/>
              <a:cs typeface="Arial" charset="0"/>
            </a:endParaRPr>
          </a:p>
        </p:txBody>
      </p:sp>
      <p:sp>
        <p:nvSpPr>
          <p:cNvPr id="22" name="Espace réservé du texte 4"/>
          <p:cNvSpPr>
            <a:spLocks noGrp="1"/>
          </p:cNvSpPr>
          <p:nvPr>
            <p:ph type="body" sz="quarter" idx="22" hasCustomPrompt="1"/>
          </p:nvPr>
        </p:nvSpPr>
        <p:spPr>
          <a:xfrm>
            <a:off x="398466" y="457916"/>
            <a:ext cx="9032875" cy="338496"/>
          </a:xfrm>
          <a:prstGeom prst="rect">
            <a:avLst/>
          </a:prstGeom>
        </p:spPr>
        <p:txBody>
          <a:bodyPr/>
          <a:lstStyle>
            <a:lvl1pPr marL="0" indent="0">
              <a:buNone/>
              <a:defRPr sz="2400" b="1">
                <a:solidFill>
                  <a:schemeClr val="bg1"/>
                </a:solidFill>
                <a:latin typeface="Georgia" charset="0"/>
                <a:ea typeface="Georgia" charset="0"/>
                <a:cs typeface="Georgia" charset="0"/>
              </a:defRPr>
            </a:lvl1pPr>
          </a:lstStyle>
          <a:p>
            <a:pPr lvl="0"/>
            <a:r>
              <a:rPr lang="fr-FR" dirty="0"/>
              <a:t>Modifiez le titre</a:t>
            </a:r>
          </a:p>
        </p:txBody>
      </p:sp>
    </p:spTree>
    <p:extLst>
      <p:ext uri="{BB962C8B-B14F-4D97-AF65-F5344CB8AC3E}">
        <p14:creationId xmlns:p14="http://schemas.microsoft.com/office/powerpoint/2010/main" val="31436784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81120" y="2208960"/>
            <a:ext cx="5247360" cy="1418760"/>
          </a:xfrm>
          <a:prstGeom prst="rect">
            <a:avLst/>
          </a:prstGeom>
        </p:spPr>
        <p:txBody>
          <a:bodyPr lIns="0" tIns="0" rIns="0" bIns="0" anchor="ctr">
            <a:noAutofit/>
          </a:bodyPr>
          <a:lstStyle/>
          <a:p>
            <a:endParaRPr lang="fr-FR" sz="1800" b="0" strike="noStrike" spc="-1">
              <a:solidFill>
                <a:srgbClr val="000000"/>
              </a:solidFill>
              <a:latin typeface="Calibri"/>
            </a:endParaRPr>
          </a:p>
        </p:txBody>
      </p:sp>
      <p:sp>
        <p:nvSpPr>
          <p:cNvPr id="16" name="PlaceHolder 2"/>
          <p:cNvSpPr>
            <a:spLocks noGrp="1"/>
          </p:cNvSpPr>
          <p:nvPr>
            <p:ph type="body"/>
          </p:nvPr>
        </p:nvSpPr>
        <p:spPr>
          <a:xfrm>
            <a:off x="681120" y="3926880"/>
            <a:ext cx="4125960" cy="791280"/>
          </a:xfrm>
          <a:prstGeom prst="rect">
            <a:avLst/>
          </a:prstGeom>
        </p:spPr>
        <p:txBody>
          <a:bodyPr lIns="0" tIns="0" rIns="0" bIns="0">
            <a:normAutofit/>
          </a:bodyPr>
          <a:lstStyle/>
          <a:p>
            <a:endParaRPr lang="fr-FR" sz="2800" b="0" strike="noStrike" spc="-1">
              <a:solidFill>
                <a:srgbClr val="000000"/>
              </a:solidFill>
              <a:latin typeface="Calibri"/>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238250" y="1122363"/>
            <a:ext cx="7429500" cy="2387600"/>
          </a:xfrm>
        </p:spPr>
        <p:txBody>
          <a:bodyPr anchor="b"/>
          <a:lstStyle>
            <a:lvl1pPr algn="ctr">
              <a:defRPr sz="6000"/>
            </a:lvl1pPr>
          </a:lstStyle>
          <a:p>
            <a:r>
              <a:rPr lang="fr-FR"/>
              <a:t>Modifiez le style du titre</a:t>
            </a:r>
          </a:p>
        </p:txBody>
      </p:sp>
      <p:sp>
        <p:nvSpPr>
          <p:cNvPr id="3" name="Sous-titr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Modifier le style des sous-titres du masque</a:t>
            </a:r>
          </a:p>
        </p:txBody>
      </p:sp>
      <p:sp>
        <p:nvSpPr>
          <p:cNvPr id="4" name="Espace réservé de la date 3"/>
          <p:cNvSpPr>
            <a:spLocks noGrp="1"/>
          </p:cNvSpPr>
          <p:nvPr>
            <p:ph type="dt" sz="half" idx="10"/>
          </p:nvPr>
        </p:nvSpPr>
        <p:spPr/>
        <p:txBody>
          <a:bodyPr/>
          <a:lstStyle/>
          <a:p>
            <a:fld id="{864C0C86-3CD7-4910-B2BD-6EB54A1E5D93}" type="datetimeFigureOut">
              <a:rPr lang="fr-FR" smtClean="0"/>
              <a:t>31/03/2023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EF57DBB-B439-4CB7-833C-4845695BAFA0}" type="slidenum">
              <a:rPr lang="fr-FR" smtClean="0"/>
              <a:t>‹N°›</a:t>
            </a:fld>
            <a:endParaRPr lang="fr-FR"/>
          </a:p>
        </p:txBody>
      </p:sp>
    </p:spTree>
    <p:extLst>
      <p:ext uri="{BB962C8B-B14F-4D97-AF65-F5344CB8AC3E}">
        <p14:creationId xmlns:p14="http://schemas.microsoft.com/office/powerpoint/2010/main" val="312188713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864C0C86-3CD7-4910-B2BD-6EB54A1E5D93}" type="datetimeFigureOut">
              <a:rPr lang="fr-FR" smtClean="0"/>
              <a:t>31/03/2023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EF57DBB-B439-4CB7-833C-4845695BAFA0}" type="slidenum">
              <a:rPr lang="fr-FR" smtClean="0"/>
              <a:t>‹N°›</a:t>
            </a:fld>
            <a:endParaRPr lang="fr-FR"/>
          </a:p>
        </p:txBody>
      </p:sp>
    </p:spTree>
    <p:extLst>
      <p:ext uri="{BB962C8B-B14F-4D97-AF65-F5344CB8AC3E}">
        <p14:creationId xmlns:p14="http://schemas.microsoft.com/office/powerpoint/2010/main" val="194102699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676275" y="1709738"/>
            <a:ext cx="8543925" cy="2852737"/>
          </a:xfrm>
        </p:spPr>
        <p:txBody>
          <a:bodyPr anchor="b"/>
          <a:lstStyle>
            <a:lvl1pPr>
              <a:defRPr sz="6000"/>
            </a:lvl1pPr>
          </a:lstStyle>
          <a:p>
            <a:r>
              <a:rPr lang="fr-FR"/>
              <a:t>Modifiez le style du titre</a:t>
            </a:r>
          </a:p>
        </p:txBody>
      </p:sp>
      <p:sp>
        <p:nvSpPr>
          <p:cNvPr id="3" name="Espace réservé du texte 2"/>
          <p:cNvSpPr>
            <a:spLocks noGrp="1"/>
          </p:cNvSpPr>
          <p:nvPr>
            <p:ph type="body" idx="1"/>
          </p:nvPr>
        </p:nvSpPr>
        <p:spPr>
          <a:xfrm>
            <a:off x="676275" y="4589463"/>
            <a:ext cx="8543925"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Espace réservé de la date 3"/>
          <p:cNvSpPr>
            <a:spLocks noGrp="1"/>
          </p:cNvSpPr>
          <p:nvPr>
            <p:ph type="dt" sz="half" idx="10"/>
          </p:nvPr>
        </p:nvSpPr>
        <p:spPr/>
        <p:txBody>
          <a:bodyPr/>
          <a:lstStyle/>
          <a:p>
            <a:fld id="{864C0C86-3CD7-4910-B2BD-6EB54A1E5D93}" type="datetimeFigureOut">
              <a:rPr lang="fr-FR" smtClean="0"/>
              <a:t>31/03/2023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EF57DBB-B439-4CB7-833C-4845695BAFA0}" type="slidenum">
              <a:rPr lang="fr-FR" smtClean="0"/>
              <a:t>‹N°›</a:t>
            </a:fld>
            <a:endParaRPr lang="fr-FR"/>
          </a:p>
        </p:txBody>
      </p:sp>
    </p:spTree>
    <p:extLst>
      <p:ext uri="{BB962C8B-B14F-4D97-AF65-F5344CB8AC3E}">
        <p14:creationId xmlns:p14="http://schemas.microsoft.com/office/powerpoint/2010/main" val="29591518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681038" y="1825625"/>
            <a:ext cx="4195762"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5029200" y="1825625"/>
            <a:ext cx="4195763"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864C0C86-3CD7-4910-B2BD-6EB54A1E5D93}" type="datetimeFigureOut">
              <a:rPr lang="fr-FR" smtClean="0"/>
              <a:t>31/03/2023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0EF57DBB-B439-4CB7-833C-4845695BAFA0}" type="slidenum">
              <a:rPr lang="fr-FR" smtClean="0"/>
              <a:t>‹N°›</a:t>
            </a:fld>
            <a:endParaRPr lang="fr-FR"/>
          </a:p>
        </p:txBody>
      </p:sp>
    </p:spTree>
    <p:extLst>
      <p:ext uri="{BB962C8B-B14F-4D97-AF65-F5344CB8AC3E}">
        <p14:creationId xmlns:p14="http://schemas.microsoft.com/office/powerpoint/2010/main" val="124915058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682625" y="365125"/>
            <a:ext cx="8543925" cy="1325563"/>
          </a:xfrm>
        </p:spPr>
        <p:txBody>
          <a:bodyPr/>
          <a:lstStyle/>
          <a:p>
            <a:r>
              <a:rPr lang="fr-FR"/>
              <a:t>Modifiez le style du titre</a:t>
            </a:r>
          </a:p>
        </p:txBody>
      </p:sp>
      <p:sp>
        <p:nvSpPr>
          <p:cNvPr id="3" name="Espace réservé du texte 2"/>
          <p:cNvSpPr>
            <a:spLocks noGrp="1"/>
          </p:cNvSpPr>
          <p:nvPr>
            <p:ph type="body" idx="1"/>
          </p:nvPr>
        </p:nvSpPr>
        <p:spPr>
          <a:xfrm>
            <a:off x="682625" y="1681163"/>
            <a:ext cx="419100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p:cNvSpPr>
            <a:spLocks noGrp="1"/>
          </p:cNvSpPr>
          <p:nvPr>
            <p:ph sz="half" idx="2"/>
          </p:nvPr>
        </p:nvSpPr>
        <p:spPr>
          <a:xfrm>
            <a:off x="682625" y="2505075"/>
            <a:ext cx="4191000"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5014913" y="1681163"/>
            <a:ext cx="42116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p:cNvSpPr>
            <a:spLocks noGrp="1"/>
          </p:cNvSpPr>
          <p:nvPr>
            <p:ph sz="quarter" idx="4"/>
          </p:nvPr>
        </p:nvSpPr>
        <p:spPr>
          <a:xfrm>
            <a:off x="5014913" y="2505075"/>
            <a:ext cx="4211637"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864C0C86-3CD7-4910-B2BD-6EB54A1E5D93}" type="datetimeFigureOut">
              <a:rPr lang="fr-FR" smtClean="0"/>
              <a:t>31/03/2023</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0EF57DBB-B439-4CB7-833C-4845695BAFA0}" type="slidenum">
              <a:rPr lang="fr-FR" smtClean="0"/>
              <a:t>‹N°›</a:t>
            </a:fld>
            <a:endParaRPr lang="fr-FR"/>
          </a:p>
        </p:txBody>
      </p:sp>
    </p:spTree>
    <p:extLst>
      <p:ext uri="{BB962C8B-B14F-4D97-AF65-F5344CB8AC3E}">
        <p14:creationId xmlns:p14="http://schemas.microsoft.com/office/powerpoint/2010/main" val="228922533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864C0C86-3CD7-4910-B2BD-6EB54A1E5D93}" type="datetimeFigureOut">
              <a:rPr lang="fr-FR" smtClean="0"/>
              <a:t>31/03/2023</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0EF57DBB-B439-4CB7-833C-4845695BAFA0}" type="slidenum">
              <a:rPr lang="fr-FR" smtClean="0"/>
              <a:t>‹N°›</a:t>
            </a:fld>
            <a:endParaRPr lang="fr-FR"/>
          </a:p>
        </p:txBody>
      </p:sp>
    </p:spTree>
    <p:extLst>
      <p:ext uri="{BB962C8B-B14F-4D97-AF65-F5344CB8AC3E}">
        <p14:creationId xmlns:p14="http://schemas.microsoft.com/office/powerpoint/2010/main" val="217586957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864C0C86-3CD7-4910-B2BD-6EB54A1E5D93}" type="datetimeFigureOut">
              <a:rPr lang="fr-FR" smtClean="0"/>
              <a:t>31/03/2023</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0EF57DBB-B439-4CB7-833C-4845695BAFA0}" type="slidenum">
              <a:rPr lang="fr-FR" smtClean="0"/>
              <a:t>‹N°›</a:t>
            </a:fld>
            <a:endParaRPr lang="fr-FR"/>
          </a:p>
        </p:txBody>
      </p:sp>
    </p:spTree>
    <p:extLst>
      <p:ext uri="{BB962C8B-B14F-4D97-AF65-F5344CB8AC3E}">
        <p14:creationId xmlns:p14="http://schemas.microsoft.com/office/powerpoint/2010/main" val="331121389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82625" y="457200"/>
            <a:ext cx="3194050" cy="1600200"/>
          </a:xfr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4211638" y="987425"/>
            <a:ext cx="5014912"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682625" y="2057400"/>
            <a:ext cx="3194050"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fld id="{864C0C86-3CD7-4910-B2BD-6EB54A1E5D93}" type="datetimeFigureOut">
              <a:rPr lang="fr-FR" smtClean="0"/>
              <a:t>31/03/2023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0EF57DBB-B439-4CB7-833C-4845695BAFA0}" type="slidenum">
              <a:rPr lang="fr-FR" smtClean="0"/>
              <a:t>‹N°›</a:t>
            </a:fld>
            <a:endParaRPr lang="fr-FR"/>
          </a:p>
        </p:txBody>
      </p:sp>
    </p:spTree>
    <p:extLst>
      <p:ext uri="{BB962C8B-B14F-4D97-AF65-F5344CB8AC3E}">
        <p14:creationId xmlns:p14="http://schemas.microsoft.com/office/powerpoint/2010/main" val="298220139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82625" y="457200"/>
            <a:ext cx="3194050" cy="1600200"/>
          </a:xfr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4211638" y="987425"/>
            <a:ext cx="5014912"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682625" y="2057400"/>
            <a:ext cx="3194050"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fld id="{864C0C86-3CD7-4910-B2BD-6EB54A1E5D93}" type="datetimeFigureOut">
              <a:rPr lang="fr-FR" smtClean="0"/>
              <a:t>31/03/2023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0EF57DBB-B439-4CB7-833C-4845695BAFA0}" type="slidenum">
              <a:rPr lang="fr-FR" smtClean="0"/>
              <a:t>‹N°›</a:t>
            </a:fld>
            <a:endParaRPr lang="fr-FR"/>
          </a:p>
        </p:txBody>
      </p:sp>
    </p:spTree>
    <p:extLst>
      <p:ext uri="{BB962C8B-B14F-4D97-AF65-F5344CB8AC3E}">
        <p14:creationId xmlns:p14="http://schemas.microsoft.com/office/powerpoint/2010/main" val="302241286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864C0C86-3CD7-4910-B2BD-6EB54A1E5D93}" type="datetimeFigureOut">
              <a:rPr lang="fr-FR" smtClean="0"/>
              <a:t>31/03/2023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EF57DBB-B439-4CB7-833C-4845695BAFA0}" type="slidenum">
              <a:rPr lang="fr-FR" smtClean="0"/>
              <a:t>‹N°›</a:t>
            </a:fld>
            <a:endParaRPr lang="fr-FR"/>
          </a:p>
        </p:txBody>
      </p:sp>
    </p:spTree>
    <p:extLst>
      <p:ext uri="{BB962C8B-B14F-4D97-AF65-F5344CB8AC3E}">
        <p14:creationId xmlns:p14="http://schemas.microsoft.com/office/powerpoint/2010/main" val="5205050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7" name="PlaceHolder 1"/>
          <p:cNvSpPr>
            <a:spLocks noGrp="1"/>
          </p:cNvSpPr>
          <p:nvPr>
            <p:ph type="title"/>
          </p:nvPr>
        </p:nvSpPr>
        <p:spPr>
          <a:xfrm>
            <a:off x="681120" y="2208960"/>
            <a:ext cx="5247360" cy="1418760"/>
          </a:xfrm>
          <a:prstGeom prst="rect">
            <a:avLst/>
          </a:prstGeom>
        </p:spPr>
        <p:txBody>
          <a:bodyPr lIns="0" tIns="0" rIns="0" bIns="0" anchor="ctr">
            <a:noAutofit/>
          </a:bodyPr>
          <a:lstStyle/>
          <a:p>
            <a:endParaRPr lang="fr-FR" sz="1800" b="0" strike="noStrike" spc="-1">
              <a:solidFill>
                <a:srgbClr val="000000"/>
              </a:solidFill>
              <a:latin typeface="Calibri"/>
            </a:endParaRPr>
          </a:p>
        </p:txBody>
      </p:sp>
      <p:sp>
        <p:nvSpPr>
          <p:cNvPr id="18" name="PlaceHolder 2"/>
          <p:cNvSpPr>
            <a:spLocks noGrp="1"/>
          </p:cNvSpPr>
          <p:nvPr>
            <p:ph type="body"/>
          </p:nvPr>
        </p:nvSpPr>
        <p:spPr>
          <a:xfrm>
            <a:off x="681122" y="3926880"/>
            <a:ext cx="2013120" cy="791280"/>
          </a:xfrm>
          <a:prstGeom prst="rect">
            <a:avLst/>
          </a:prstGeom>
        </p:spPr>
        <p:txBody>
          <a:bodyPr lIns="0" tIns="0" rIns="0" bIns="0">
            <a:normAutofit fontScale="47000"/>
          </a:bodyPr>
          <a:lstStyle/>
          <a:p>
            <a:endParaRPr lang="fr-FR" sz="2800" b="0" strike="noStrike" spc="-1">
              <a:solidFill>
                <a:srgbClr val="000000"/>
              </a:solidFill>
              <a:latin typeface="Calibri"/>
            </a:endParaRPr>
          </a:p>
        </p:txBody>
      </p:sp>
      <p:sp>
        <p:nvSpPr>
          <p:cNvPr id="19" name="PlaceHolder 3"/>
          <p:cNvSpPr>
            <a:spLocks noGrp="1"/>
          </p:cNvSpPr>
          <p:nvPr>
            <p:ph type="body"/>
          </p:nvPr>
        </p:nvSpPr>
        <p:spPr>
          <a:xfrm>
            <a:off x="2795402" y="3926880"/>
            <a:ext cx="2013120" cy="791280"/>
          </a:xfrm>
          <a:prstGeom prst="rect">
            <a:avLst/>
          </a:prstGeom>
        </p:spPr>
        <p:txBody>
          <a:bodyPr lIns="0" tIns="0" rIns="0" bIns="0">
            <a:normAutofit fontScale="47000"/>
          </a:bodyPr>
          <a:lstStyle/>
          <a:p>
            <a:endParaRPr lang="fr-FR" sz="2800" b="0" strike="noStrike" spc="-1">
              <a:solidFill>
                <a:srgbClr val="000000"/>
              </a:solidFill>
              <a:latin typeface="Calibri"/>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7089775" y="365125"/>
            <a:ext cx="2135188" cy="5811838"/>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681038" y="365125"/>
            <a:ext cx="6256337" cy="5811838"/>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864C0C86-3CD7-4910-B2BD-6EB54A1E5D93}" type="datetimeFigureOut">
              <a:rPr lang="fr-FR" smtClean="0"/>
              <a:t>31/03/2023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EF57DBB-B439-4CB7-833C-4845695BAFA0}" type="slidenum">
              <a:rPr lang="fr-FR" smtClean="0"/>
              <a:t>‹N°›</a:t>
            </a:fld>
            <a:endParaRPr lang="fr-FR"/>
          </a:p>
        </p:txBody>
      </p:sp>
    </p:spTree>
    <p:extLst>
      <p:ext uri="{BB962C8B-B14F-4D97-AF65-F5344CB8AC3E}">
        <p14:creationId xmlns:p14="http://schemas.microsoft.com/office/powerpoint/2010/main" val="251880535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238250" y="1122363"/>
            <a:ext cx="7429500" cy="2387600"/>
          </a:xfrm>
        </p:spPr>
        <p:txBody>
          <a:bodyPr anchor="b"/>
          <a:lstStyle>
            <a:lvl1pPr algn="ctr">
              <a:defRPr sz="6000"/>
            </a:lvl1pPr>
          </a:lstStyle>
          <a:p>
            <a:r>
              <a:rPr lang="fr-FR"/>
              <a:t>Modifiez le style du titre</a:t>
            </a:r>
          </a:p>
        </p:txBody>
      </p:sp>
      <p:sp>
        <p:nvSpPr>
          <p:cNvPr id="3" name="Sous-titr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Modifier le style des sous-titres du masque</a:t>
            </a:r>
          </a:p>
        </p:txBody>
      </p:sp>
      <p:sp>
        <p:nvSpPr>
          <p:cNvPr id="4" name="Espace réservé de la date 3"/>
          <p:cNvSpPr>
            <a:spLocks noGrp="1"/>
          </p:cNvSpPr>
          <p:nvPr>
            <p:ph type="dt" sz="half" idx="10"/>
          </p:nvPr>
        </p:nvSpPr>
        <p:spPr/>
        <p:txBody>
          <a:bodyPr/>
          <a:lstStyle/>
          <a:p>
            <a:fld id="{35E60059-C65F-45FC-A9B9-C2D54198F2CE}" type="datetimeFigureOut">
              <a:rPr lang="fr-FR" smtClean="0"/>
              <a:t>31/03/2023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3107686-3D69-4A35-A0F6-D3A2E7B50534}" type="slidenum">
              <a:rPr lang="fr-FR" smtClean="0"/>
              <a:t>‹N°›</a:t>
            </a:fld>
            <a:endParaRPr lang="fr-FR"/>
          </a:p>
        </p:txBody>
      </p:sp>
    </p:spTree>
    <p:extLst>
      <p:ext uri="{BB962C8B-B14F-4D97-AF65-F5344CB8AC3E}">
        <p14:creationId xmlns:p14="http://schemas.microsoft.com/office/powerpoint/2010/main" val="210304680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35E60059-C65F-45FC-A9B9-C2D54198F2CE}" type="datetimeFigureOut">
              <a:rPr lang="fr-FR" smtClean="0"/>
              <a:t>31/03/2023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3107686-3D69-4A35-A0F6-D3A2E7B50534}" type="slidenum">
              <a:rPr lang="fr-FR" smtClean="0"/>
              <a:t>‹N°›</a:t>
            </a:fld>
            <a:endParaRPr lang="fr-FR"/>
          </a:p>
        </p:txBody>
      </p:sp>
    </p:spTree>
    <p:extLst>
      <p:ext uri="{BB962C8B-B14F-4D97-AF65-F5344CB8AC3E}">
        <p14:creationId xmlns:p14="http://schemas.microsoft.com/office/powerpoint/2010/main" val="175191677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676275" y="1709738"/>
            <a:ext cx="8543925" cy="2852737"/>
          </a:xfrm>
        </p:spPr>
        <p:txBody>
          <a:bodyPr anchor="b"/>
          <a:lstStyle>
            <a:lvl1pPr>
              <a:defRPr sz="6000"/>
            </a:lvl1pPr>
          </a:lstStyle>
          <a:p>
            <a:r>
              <a:rPr lang="fr-FR"/>
              <a:t>Modifiez le style du titre</a:t>
            </a:r>
          </a:p>
        </p:txBody>
      </p:sp>
      <p:sp>
        <p:nvSpPr>
          <p:cNvPr id="3" name="Espace réservé du texte 2"/>
          <p:cNvSpPr>
            <a:spLocks noGrp="1"/>
          </p:cNvSpPr>
          <p:nvPr>
            <p:ph type="body" idx="1"/>
          </p:nvPr>
        </p:nvSpPr>
        <p:spPr>
          <a:xfrm>
            <a:off x="676275" y="4589463"/>
            <a:ext cx="8543925"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Espace réservé de la date 3"/>
          <p:cNvSpPr>
            <a:spLocks noGrp="1"/>
          </p:cNvSpPr>
          <p:nvPr>
            <p:ph type="dt" sz="half" idx="10"/>
          </p:nvPr>
        </p:nvSpPr>
        <p:spPr/>
        <p:txBody>
          <a:bodyPr/>
          <a:lstStyle/>
          <a:p>
            <a:fld id="{35E60059-C65F-45FC-A9B9-C2D54198F2CE}" type="datetimeFigureOut">
              <a:rPr lang="fr-FR" smtClean="0"/>
              <a:t>31/03/2023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3107686-3D69-4A35-A0F6-D3A2E7B50534}" type="slidenum">
              <a:rPr lang="fr-FR" smtClean="0"/>
              <a:t>‹N°›</a:t>
            </a:fld>
            <a:endParaRPr lang="fr-FR"/>
          </a:p>
        </p:txBody>
      </p:sp>
    </p:spTree>
    <p:extLst>
      <p:ext uri="{BB962C8B-B14F-4D97-AF65-F5344CB8AC3E}">
        <p14:creationId xmlns:p14="http://schemas.microsoft.com/office/powerpoint/2010/main" val="78980601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681038" y="1825625"/>
            <a:ext cx="4195762"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5029200" y="1825625"/>
            <a:ext cx="4195763"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35E60059-C65F-45FC-A9B9-C2D54198F2CE}" type="datetimeFigureOut">
              <a:rPr lang="fr-FR" smtClean="0"/>
              <a:t>31/03/2023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3107686-3D69-4A35-A0F6-D3A2E7B50534}" type="slidenum">
              <a:rPr lang="fr-FR" smtClean="0"/>
              <a:t>‹N°›</a:t>
            </a:fld>
            <a:endParaRPr lang="fr-FR"/>
          </a:p>
        </p:txBody>
      </p:sp>
    </p:spTree>
    <p:extLst>
      <p:ext uri="{BB962C8B-B14F-4D97-AF65-F5344CB8AC3E}">
        <p14:creationId xmlns:p14="http://schemas.microsoft.com/office/powerpoint/2010/main" val="59714624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682625" y="365125"/>
            <a:ext cx="8543925" cy="1325563"/>
          </a:xfrm>
        </p:spPr>
        <p:txBody>
          <a:bodyPr/>
          <a:lstStyle/>
          <a:p>
            <a:r>
              <a:rPr lang="fr-FR"/>
              <a:t>Modifiez le style du titre</a:t>
            </a:r>
          </a:p>
        </p:txBody>
      </p:sp>
      <p:sp>
        <p:nvSpPr>
          <p:cNvPr id="3" name="Espace réservé du texte 2"/>
          <p:cNvSpPr>
            <a:spLocks noGrp="1"/>
          </p:cNvSpPr>
          <p:nvPr>
            <p:ph type="body" idx="1"/>
          </p:nvPr>
        </p:nvSpPr>
        <p:spPr>
          <a:xfrm>
            <a:off x="682625" y="1681163"/>
            <a:ext cx="419100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p:cNvSpPr>
            <a:spLocks noGrp="1"/>
          </p:cNvSpPr>
          <p:nvPr>
            <p:ph sz="half" idx="2"/>
          </p:nvPr>
        </p:nvSpPr>
        <p:spPr>
          <a:xfrm>
            <a:off x="682625" y="2505075"/>
            <a:ext cx="4191000"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5014913" y="1681163"/>
            <a:ext cx="42116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p:cNvSpPr>
            <a:spLocks noGrp="1"/>
          </p:cNvSpPr>
          <p:nvPr>
            <p:ph sz="quarter" idx="4"/>
          </p:nvPr>
        </p:nvSpPr>
        <p:spPr>
          <a:xfrm>
            <a:off x="5014913" y="2505075"/>
            <a:ext cx="4211637"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35E60059-C65F-45FC-A9B9-C2D54198F2CE}" type="datetimeFigureOut">
              <a:rPr lang="fr-FR" smtClean="0"/>
              <a:t>31/03/2023</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23107686-3D69-4A35-A0F6-D3A2E7B50534}" type="slidenum">
              <a:rPr lang="fr-FR" smtClean="0"/>
              <a:t>‹N°›</a:t>
            </a:fld>
            <a:endParaRPr lang="fr-FR"/>
          </a:p>
        </p:txBody>
      </p:sp>
    </p:spTree>
    <p:extLst>
      <p:ext uri="{BB962C8B-B14F-4D97-AF65-F5344CB8AC3E}">
        <p14:creationId xmlns:p14="http://schemas.microsoft.com/office/powerpoint/2010/main" val="356403040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35E60059-C65F-45FC-A9B9-C2D54198F2CE}" type="datetimeFigureOut">
              <a:rPr lang="fr-FR" smtClean="0"/>
              <a:t>31/03/2023</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23107686-3D69-4A35-A0F6-D3A2E7B50534}" type="slidenum">
              <a:rPr lang="fr-FR" smtClean="0"/>
              <a:t>‹N°›</a:t>
            </a:fld>
            <a:endParaRPr lang="fr-FR"/>
          </a:p>
        </p:txBody>
      </p:sp>
    </p:spTree>
    <p:extLst>
      <p:ext uri="{BB962C8B-B14F-4D97-AF65-F5344CB8AC3E}">
        <p14:creationId xmlns:p14="http://schemas.microsoft.com/office/powerpoint/2010/main" val="213871850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35E60059-C65F-45FC-A9B9-C2D54198F2CE}" type="datetimeFigureOut">
              <a:rPr lang="fr-FR" smtClean="0"/>
              <a:t>31/03/2023</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23107686-3D69-4A35-A0F6-D3A2E7B50534}" type="slidenum">
              <a:rPr lang="fr-FR" smtClean="0"/>
              <a:t>‹N°›</a:t>
            </a:fld>
            <a:endParaRPr lang="fr-FR"/>
          </a:p>
        </p:txBody>
      </p:sp>
    </p:spTree>
    <p:extLst>
      <p:ext uri="{BB962C8B-B14F-4D97-AF65-F5344CB8AC3E}">
        <p14:creationId xmlns:p14="http://schemas.microsoft.com/office/powerpoint/2010/main" val="284510525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82625" y="457200"/>
            <a:ext cx="3194050" cy="1600200"/>
          </a:xfr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4211638" y="987425"/>
            <a:ext cx="5014912"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682625" y="2057400"/>
            <a:ext cx="3194050"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fld id="{35E60059-C65F-45FC-A9B9-C2D54198F2CE}" type="datetimeFigureOut">
              <a:rPr lang="fr-FR" smtClean="0"/>
              <a:t>31/03/2023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3107686-3D69-4A35-A0F6-D3A2E7B50534}" type="slidenum">
              <a:rPr lang="fr-FR" smtClean="0"/>
              <a:t>‹N°›</a:t>
            </a:fld>
            <a:endParaRPr lang="fr-FR"/>
          </a:p>
        </p:txBody>
      </p:sp>
    </p:spTree>
    <p:extLst>
      <p:ext uri="{BB962C8B-B14F-4D97-AF65-F5344CB8AC3E}">
        <p14:creationId xmlns:p14="http://schemas.microsoft.com/office/powerpoint/2010/main" val="412212332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82625" y="457200"/>
            <a:ext cx="3194050" cy="1600200"/>
          </a:xfr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4211638" y="987425"/>
            <a:ext cx="5014912"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682625" y="2057400"/>
            <a:ext cx="3194050"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fld id="{35E60059-C65F-45FC-A9B9-C2D54198F2CE}" type="datetimeFigureOut">
              <a:rPr lang="fr-FR" smtClean="0"/>
              <a:t>31/03/2023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3107686-3D69-4A35-A0F6-D3A2E7B50534}" type="slidenum">
              <a:rPr lang="fr-FR" smtClean="0"/>
              <a:t>‹N°›</a:t>
            </a:fld>
            <a:endParaRPr lang="fr-FR"/>
          </a:p>
        </p:txBody>
      </p:sp>
    </p:spTree>
    <p:extLst>
      <p:ext uri="{BB962C8B-B14F-4D97-AF65-F5344CB8AC3E}">
        <p14:creationId xmlns:p14="http://schemas.microsoft.com/office/powerpoint/2010/main" val="10984096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0" name="PlaceHolder 1"/>
          <p:cNvSpPr>
            <a:spLocks noGrp="1"/>
          </p:cNvSpPr>
          <p:nvPr>
            <p:ph type="title"/>
          </p:nvPr>
        </p:nvSpPr>
        <p:spPr>
          <a:xfrm>
            <a:off x="681120" y="2208960"/>
            <a:ext cx="5247360" cy="1418760"/>
          </a:xfrm>
          <a:prstGeom prst="rect">
            <a:avLst/>
          </a:prstGeom>
        </p:spPr>
        <p:txBody>
          <a:bodyPr lIns="0" tIns="0" rIns="0" bIns="0" anchor="ctr">
            <a:noAutofit/>
          </a:bodyPr>
          <a:lstStyle/>
          <a:p>
            <a:endParaRPr lang="fr-FR" sz="1800" b="0" strike="noStrike" spc="-1">
              <a:solidFill>
                <a:srgbClr val="000000"/>
              </a:solidFill>
              <a:latin typeface="Calibri"/>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35E60059-C65F-45FC-A9B9-C2D54198F2CE}" type="datetimeFigureOut">
              <a:rPr lang="fr-FR" smtClean="0"/>
              <a:t>31/03/2023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3107686-3D69-4A35-A0F6-D3A2E7B50534}" type="slidenum">
              <a:rPr lang="fr-FR" smtClean="0"/>
              <a:t>‹N°›</a:t>
            </a:fld>
            <a:endParaRPr lang="fr-FR"/>
          </a:p>
        </p:txBody>
      </p:sp>
    </p:spTree>
    <p:extLst>
      <p:ext uri="{BB962C8B-B14F-4D97-AF65-F5344CB8AC3E}">
        <p14:creationId xmlns:p14="http://schemas.microsoft.com/office/powerpoint/2010/main" val="151895788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7089775" y="365125"/>
            <a:ext cx="2135188" cy="5811838"/>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681038" y="365125"/>
            <a:ext cx="6256337" cy="5811838"/>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35E60059-C65F-45FC-A9B9-C2D54198F2CE}" type="datetimeFigureOut">
              <a:rPr lang="fr-FR" smtClean="0"/>
              <a:t>31/03/2023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3107686-3D69-4A35-A0F6-D3A2E7B50534}" type="slidenum">
              <a:rPr lang="fr-FR" smtClean="0"/>
              <a:t>‹N°›</a:t>
            </a:fld>
            <a:endParaRPr lang="fr-FR"/>
          </a:p>
        </p:txBody>
      </p:sp>
    </p:spTree>
    <p:extLst>
      <p:ext uri="{BB962C8B-B14F-4D97-AF65-F5344CB8AC3E}">
        <p14:creationId xmlns:p14="http://schemas.microsoft.com/office/powerpoint/2010/main" val="112610776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742950" y="2130440"/>
            <a:ext cx="8420100" cy="1470025"/>
          </a:xfrm>
        </p:spPr>
        <p:txBody>
          <a:bodyPr/>
          <a:lstStyle/>
          <a:p>
            <a:r>
              <a:rPr lang="fr-FR"/>
              <a:t>Modifiez le style du titre</a:t>
            </a:r>
          </a:p>
        </p:txBody>
      </p:sp>
      <p:sp>
        <p:nvSpPr>
          <p:cNvPr id="3" name="Sous-titre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p>
        </p:txBody>
      </p:sp>
      <p:sp>
        <p:nvSpPr>
          <p:cNvPr id="4" name="Espace réservé de la date 3"/>
          <p:cNvSpPr>
            <a:spLocks noGrp="1"/>
          </p:cNvSpPr>
          <p:nvPr>
            <p:ph type="dt" sz="half" idx="10"/>
          </p:nvPr>
        </p:nvSpPr>
        <p:spPr/>
        <p:txBody>
          <a:bodyPr/>
          <a:lstStyle/>
          <a:p>
            <a:fld id="{8C9EB511-D2E3-40FB-997D-366D52A8C5A2}" type="datetime1">
              <a:rPr lang="fr-FR" smtClean="0">
                <a:solidFill>
                  <a:prstClr val="black">
                    <a:tint val="75000"/>
                  </a:prstClr>
                </a:solidFill>
              </a:rPr>
              <a:pPr/>
              <a:t>31/03/2023</a:t>
            </a:fld>
            <a:endParaRPr lang="en-US">
              <a:solidFill>
                <a:prstClr val="black">
                  <a:tint val="75000"/>
                </a:prstClr>
              </a:solidFill>
            </a:endParaRPr>
          </a:p>
        </p:txBody>
      </p:sp>
      <p:sp>
        <p:nvSpPr>
          <p:cNvPr id="5" name="Espace réservé du pied de page 4"/>
          <p:cNvSpPr>
            <a:spLocks noGrp="1"/>
          </p:cNvSpPr>
          <p:nvPr>
            <p:ph type="ftr" sz="quarter" idx="11"/>
          </p:nvPr>
        </p:nvSpPr>
        <p:spPr/>
        <p:txBody>
          <a:bodyPr/>
          <a:lstStyle/>
          <a:p>
            <a:r>
              <a:rPr lang="en-US">
                <a:solidFill>
                  <a:prstClr val="black">
                    <a:tint val="75000"/>
                  </a:prstClr>
                </a:solidFill>
              </a:rPr>
              <a:t>Séminaire ISAE SUPAERO ENSICA Alumni</a:t>
            </a:r>
          </a:p>
        </p:txBody>
      </p:sp>
      <p:sp>
        <p:nvSpPr>
          <p:cNvPr id="6" name="Espace réservé du numéro de diapositive 5"/>
          <p:cNvSpPr>
            <a:spLocks noGrp="1"/>
          </p:cNvSpPr>
          <p:nvPr>
            <p:ph type="sldNum" sz="quarter" idx="12"/>
          </p:nvPr>
        </p:nvSpPr>
        <p:spPr/>
        <p:txBody>
          <a:bodyPr/>
          <a:lstStyle/>
          <a:p>
            <a:fld id="{9648F39E-9C37-485F-AC97-16BB4BDF9F49}" type="slidenum">
              <a:rPr lang="en-US" smtClean="0">
                <a:solidFill>
                  <a:prstClr val="black">
                    <a:tint val="75000"/>
                  </a:prstClr>
                </a:solidFill>
              </a:rPr>
              <a:pPr/>
              <a:t>‹N°›</a:t>
            </a:fld>
            <a:endParaRPr lang="en-US">
              <a:solidFill>
                <a:prstClr val="black">
                  <a:tint val="75000"/>
                </a:prstClr>
              </a:solidFill>
            </a:endParaRPr>
          </a:p>
        </p:txBody>
      </p:sp>
    </p:spTree>
    <p:extLst>
      <p:ext uri="{BB962C8B-B14F-4D97-AF65-F5344CB8AC3E}">
        <p14:creationId xmlns:p14="http://schemas.microsoft.com/office/powerpoint/2010/main" val="35594466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5B870CB1-0DBE-40A2-844E-1AA0E9CC81C8}" type="datetime1">
              <a:rPr lang="fr-FR" smtClean="0">
                <a:solidFill>
                  <a:prstClr val="black">
                    <a:tint val="75000"/>
                  </a:prstClr>
                </a:solidFill>
              </a:rPr>
              <a:pPr/>
              <a:t>31/03/2023</a:t>
            </a:fld>
            <a:endParaRPr lang="en-US">
              <a:solidFill>
                <a:prstClr val="black">
                  <a:tint val="75000"/>
                </a:prstClr>
              </a:solidFill>
            </a:endParaRPr>
          </a:p>
        </p:txBody>
      </p:sp>
      <p:sp>
        <p:nvSpPr>
          <p:cNvPr id="5" name="Espace réservé du pied de page 4"/>
          <p:cNvSpPr>
            <a:spLocks noGrp="1"/>
          </p:cNvSpPr>
          <p:nvPr>
            <p:ph type="ftr" sz="quarter" idx="11"/>
          </p:nvPr>
        </p:nvSpPr>
        <p:spPr/>
        <p:txBody>
          <a:bodyPr/>
          <a:lstStyle/>
          <a:p>
            <a:r>
              <a:rPr lang="en-US">
                <a:solidFill>
                  <a:prstClr val="black">
                    <a:tint val="75000"/>
                  </a:prstClr>
                </a:solidFill>
              </a:rPr>
              <a:t>Séminaire ISAE SUPAERO ENSICA Alumni</a:t>
            </a:r>
          </a:p>
        </p:txBody>
      </p:sp>
      <p:sp>
        <p:nvSpPr>
          <p:cNvPr id="6" name="Espace réservé du numéro de diapositive 5"/>
          <p:cNvSpPr>
            <a:spLocks noGrp="1"/>
          </p:cNvSpPr>
          <p:nvPr>
            <p:ph type="sldNum" sz="quarter" idx="12"/>
          </p:nvPr>
        </p:nvSpPr>
        <p:spPr/>
        <p:txBody>
          <a:bodyPr/>
          <a:lstStyle/>
          <a:p>
            <a:fld id="{9648F39E-9C37-485F-AC97-16BB4BDF9F49}" type="slidenum">
              <a:rPr lang="en-US" smtClean="0">
                <a:solidFill>
                  <a:prstClr val="black">
                    <a:tint val="75000"/>
                  </a:prstClr>
                </a:solidFill>
              </a:rPr>
              <a:pPr/>
              <a:t>‹N°›</a:t>
            </a:fld>
            <a:endParaRPr lang="en-US">
              <a:solidFill>
                <a:prstClr val="black">
                  <a:tint val="75000"/>
                </a:prstClr>
              </a:solidFill>
            </a:endParaRPr>
          </a:p>
        </p:txBody>
      </p:sp>
    </p:spTree>
    <p:extLst>
      <p:ext uri="{BB962C8B-B14F-4D97-AF65-F5344CB8AC3E}">
        <p14:creationId xmlns:p14="http://schemas.microsoft.com/office/powerpoint/2010/main" val="154827813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82506" y="4406915"/>
            <a:ext cx="8420100" cy="1362075"/>
          </a:xfrm>
        </p:spPr>
        <p:txBody>
          <a:bodyPr anchor="t"/>
          <a:lstStyle>
            <a:lvl1pPr algn="l">
              <a:defRPr sz="4000" b="1" cap="all"/>
            </a:lvl1pPr>
          </a:lstStyle>
          <a:p>
            <a:r>
              <a:rPr lang="fr-FR"/>
              <a:t>Modifiez le style du titre</a:t>
            </a:r>
          </a:p>
        </p:txBody>
      </p:sp>
      <p:sp>
        <p:nvSpPr>
          <p:cNvPr id="3" name="Espace réservé du texte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p>
            <a:fld id="{A8C20446-CE80-40AB-A400-487B20765894}" type="datetime1">
              <a:rPr lang="fr-FR" smtClean="0">
                <a:solidFill>
                  <a:prstClr val="black">
                    <a:tint val="75000"/>
                  </a:prstClr>
                </a:solidFill>
              </a:rPr>
              <a:pPr/>
              <a:t>31/03/2023</a:t>
            </a:fld>
            <a:endParaRPr lang="en-US">
              <a:solidFill>
                <a:prstClr val="black">
                  <a:tint val="75000"/>
                </a:prstClr>
              </a:solidFill>
            </a:endParaRPr>
          </a:p>
        </p:txBody>
      </p:sp>
      <p:sp>
        <p:nvSpPr>
          <p:cNvPr id="5" name="Espace réservé du pied de page 4"/>
          <p:cNvSpPr>
            <a:spLocks noGrp="1"/>
          </p:cNvSpPr>
          <p:nvPr>
            <p:ph type="ftr" sz="quarter" idx="11"/>
          </p:nvPr>
        </p:nvSpPr>
        <p:spPr/>
        <p:txBody>
          <a:bodyPr/>
          <a:lstStyle/>
          <a:p>
            <a:r>
              <a:rPr lang="en-US">
                <a:solidFill>
                  <a:prstClr val="black">
                    <a:tint val="75000"/>
                  </a:prstClr>
                </a:solidFill>
              </a:rPr>
              <a:t>Séminaire ISAE SUPAERO ENSICA Alumni</a:t>
            </a:r>
          </a:p>
        </p:txBody>
      </p:sp>
      <p:sp>
        <p:nvSpPr>
          <p:cNvPr id="6" name="Espace réservé du numéro de diapositive 5"/>
          <p:cNvSpPr>
            <a:spLocks noGrp="1"/>
          </p:cNvSpPr>
          <p:nvPr>
            <p:ph type="sldNum" sz="quarter" idx="12"/>
          </p:nvPr>
        </p:nvSpPr>
        <p:spPr/>
        <p:txBody>
          <a:bodyPr/>
          <a:lstStyle/>
          <a:p>
            <a:fld id="{9648F39E-9C37-485F-AC97-16BB4BDF9F49}" type="slidenum">
              <a:rPr lang="en-US" smtClean="0">
                <a:solidFill>
                  <a:prstClr val="black">
                    <a:tint val="75000"/>
                  </a:prstClr>
                </a:solidFill>
              </a:rPr>
              <a:pPr/>
              <a:t>‹N°›</a:t>
            </a:fld>
            <a:endParaRPr lang="en-US">
              <a:solidFill>
                <a:prstClr val="black">
                  <a:tint val="75000"/>
                </a:prstClr>
              </a:solidFill>
            </a:endParaRPr>
          </a:p>
        </p:txBody>
      </p:sp>
    </p:spTree>
    <p:extLst>
      <p:ext uri="{BB962C8B-B14F-4D97-AF65-F5344CB8AC3E}">
        <p14:creationId xmlns:p14="http://schemas.microsoft.com/office/powerpoint/2010/main" val="108801391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495300"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5035550"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250242EB-08E9-4F14-BF40-390B856936A3}" type="datetime1">
              <a:rPr lang="fr-FR" smtClean="0">
                <a:solidFill>
                  <a:prstClr val="black">
                    <a:tint val="75000"/>
                  </a:prstClr>
                </a:solidFill>
              </a:rPr>
              <a:pPr/>
              <a:t>31/03/2023</a:t>
            </a:fld>
            <a:endParaRPr lang="en-US">
              <a:solidFill>
                <a:prstClr val="black">
                  <a:tint val="75000"/>
                </a:prstClr>
              </a:solidFill>
            </a:endParaRPr>
          </a:p>
        </p:txBody>
      </p:sp>
      <p:sp>
        <p:nvSpPr>
          <p:cNvPr id="6" name="Espace réservé du pied de page 5"/>
          <p:cNvSpPr>
            <a:spLocks noGrp="1"/>
          </p:cNvSpPr>
          <p:nvPr>
            <p:ph type="ftr" sz="quarter" idx="11"/>
          </p:nvPr>
        </p:nvSpPr>
        <p:spPr/>
        <p:txBody>
          <a:bodyPr/>
          <a:lstStyle/>
          <a:p>
            <a:r>
              <a:rPr lang="en-US">
                <a:solidFill>
                  <a:prstClr val="black">
                    <a:tint val="75000"/>
                  </a:prstClr>
                </a:solidFill>
              </a:rPr>
              <a:t>Séminaire ISAE SUPAERO ENSICA Alumni</a:t>
            </a:r>
          </a:p>
        </p:txBody>
      </p:sp>
      <p:sp>
        <p:nvSpPr>
          <p:cNvPr id="7" name="Espace réservé du numéro de diapositive 6"/>
          <p:cNvSpPr>
            <a:spLocks noGrp="1"/>
          </p:cNvSpPr>
          <p:nvPr>
            <p:ph type="sldNum" sz="quarter" idx="12"/>
          </p:nvPr>
        </p:nvSpPr>
        <p:spPr/>
        <p:txBody>
          <a:bodyPr/>
          <a:lstStyle/>
          <a:p>
            <a:fld id="{9648F39E-9C37-485F-AC97-16BB4BDF9F49}" type="slidenum">
              <a:rPr lang="en-US" smtClean="0">
                <a:solidFill>
                  <a:prstClr val="black">
                    <a:tint val="75000"/>
                  </a:prstClr>
                </a:solidFill>
              </a:rPr>
              <a:pPr/>
              <a:t>‹N°›</a:t>
            </a:fld>
            <a:endParaRPr lang="en-US">
              <a:solidFill>
                <a:prstClr val="black">
                  <a:tint val="75000"/>
                </a:prstClr>
              </a:solidFill>
            </a:endParaRPr>
          </a:p>
        </p:txBody>
      </p:sp>
    </p:spTree>
    <p:extLst>
      <p:ext uri="{BB962C8B-B14F-4D97-AF65-F5344CB8AC3E}">
        <p14:creationId xmlns:p14="http://schemas.microsoft.com/office/powerpoint/2010/main" val="282713359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Modifiez le style du titre</a:t>
            </a:r>
          </a:p>
        </p:txBody>
      </p:sp>
      <p:sp>
        <p:nvSpPr>
          <p:cNvPr id="3" name="Espace réservé du texte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5032115"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5032115"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DF7EBC73-DE85-4A04-9297-1E379B7E64AF}" type="datetime1">
              <a:rPr lang="fr-FR" smtClean="0">
                <a:solidFill>
                  <a:prstClr val="black">
                    <a:tint val="75000"/>
                  </a:prstClr>
                </a:solidFill>
              </a:rPr>
              <a:pPr/>
              <a:t>31/03/2023</a:t>
            </a:fld>
            <a:endParaRPr lang="en-US">
              <a:solidFill>
                <a:prstClr val="black">
                  <a:tint val="75000"/>
                </a:prstClr>
              </a:solidFill>
            </a:endParaRPr>
          </a:p>
        </p:txBody>
      </p:sp>
      <p:sp>
        <p:nvSpPr>
          <p:cNvPr id="8" name="Espace réservé du pied de page 7"/>
          <p:cNvSpPr>
            <a:spLocks noGrp="1"/>
          </p:cNvSpPr>
          <p:nvPr>
            <p:ph type="ftr" sz="quarter" idx="11"/>
          </p:nvPr>
        </p:nvSpPr>
        <p:spPr/>
        <p:txBody>
          <a:bodyPr/>
          <a:lstStyle/>
          <a:p>
            <a:r>
              <a:rPr lang="en-US">
                <a:solidFill>
                  <a:prstClr val="black">
                    <a:tint val="75000"/>
                  </a:prstClr>
                </a:solidFill>
              </a:rPr>
              <a:t>Séminaire ISAE SUPAERO ENSICA Alumni</a:t>
            </a:r>
          </a:p>
        </p:txBody>
      </p:sp>
      <p:sp>
        <p:nvSpPr>
          <p:cNvPr id="9" name="Espace réservé du numéro de diapositive 8"/>
          <p:cNvSpPr>
            <a:spLocks noGrp="1"/>
          </p:cNvSpPr>
          <p:nvPr>
            <p:ph type="sldNum" sz="quarter" idx="12"/>
          </p:nvPr>
        </p:nvSpPr>
        <p:spPr/>
        <p:txBody>
          <a:bodyPr/>
          <a:lstStyle/>
          <a:p>
            <a:fld id="{9648F39E-9C37-485F-AC97-16BB4BDF9F49}" type="slidenum">
              <a:rPr lang="en-US" smtClean="0">
                <a:solidFill>
                  <a:prstClr val="black">
                    <a:tint val="75000"/>
                  </a:prstClr>
                </a:solidFill>
              </a:rPr>
              <a:pPr/>
              <a:t>‹N°›</a:t>
            </a:fld>
            <a:endParaRPr lang="en-US">
              <a:solidFill>
                <a:prstClr val="black">
                  <a:tint val="75000"/>
                </a:prstClr>
              </a:solidFill>
            </a:endParaRPr>
          </a:p>
        </p:txBody>
      </p:sp>
    </p:spTree>
    <p:extLst>
      <p:ext uri="{BB962C8B-B14F-4D97-AF65-F5344CB8AC3E}">
        <p14:creationId xmlns:p14="http://schemas.microsoft.com/office/powerpoint/2010/main" val="326855581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A2144A54-0CA2-4BFD-86E1-0D7DCDA5C388}" type="datetime1">
              <a:rPr lang="fr-FR" smtClean="0">
                <a:solidFill>
                  <a:prstClr val="black">
                    <a:tint val="75000"/>
                  </a:prstClr>
                </a:solidFill>
              </a:rPr>
              <a:pPr/>
              <a:t>31/03/2023</a:t>
            </a:fld>
            <a:endParaRPr lang="en-US">
              <a:solidFill>
                <a:prstClr val="black">
                  <a:tint val="75000"/>
                </a:prstClr>
              </a:solidFill>
            </a:endParaRPr>
          </a:p>
        </p:txBody>
      </p:sp>
      <p:sp>
        <p:nvSpPr>
          <p:cNvPr id="4" name="Espace réservé du pied de page 3"/>
          <p:cNvSpPr>
            <a:spLocks noGrp="1"/>
          </p:cNvSpPr>
          <p:nvPr>
            <p:ph type="ftr" sz="quarter" idx="11"/>
          </p:nvPr>
        </p:nvSpPr>
        <p:spPr/>
        <p:txBody>
          <a:bodyPr/>
          <a:lstStyle/>
          <a:p>
            <a:r>
              <a:rPr lang="en-US">
                <a:solidFill>
                  <a:prstClr val="black">
                    <a:tint val="75000"/>
                  </a:prstClr>
                </a:solidFill>
              </a:rPr>
              <a:t>Séminaire ISAE SUPAERO ENSICA Alumni</a:t>
            </a:r>
          </a:p>
        </p:txBody>
      </p:sp>
      <p:sp>
        <p:nvSpPr>
          <p:cNvPr id="5" name="Espace réservé du numéro de diapositive 4"/>
          <p:cNvSpPr>
            <a:spLocks noGrp="1"/>
          </p:cNvSpPr>
          <p:nvPr>
            <p:ph type="sldNum" sz="quarter" idx="12"/>
          </p:nvPr>
        </p:nvSpPr>
        <p:spPr/>
        <p:txBody>
          <a:bodyPr/>
          <a:lstStyle/>
          <a:p>
            <a:fld id="{9648F39E-9C37-485F-AC97-16BB4BDF9F49}" type="slidenum">
              <a:rPr lang="en-US" smtClean="0">
                <a:solidFill>
                  <a:prstClr val="black">
                    <a:tint val="75000"/>
                  </a:prstClr>
                </a:solidFill>
              </a:rPr>
              <a:pPr/>
              <a:t>‹N°›</a:t>
            </a:fld>
            <a:endParaRPr lang="en-US">
              <a:solidFill>
                <a:prstClr val="black">
                  <a:tint val="75000"/>
                </a:prstClr>
              </a:solidFill>
            </a:endParaRPr>
          </a:p>
        </p:txBody>
      </p:sp>
    </p:spTree>
    <p:extLst>
      <p:ext uri="{BB962C8B-B14F-4D97-AF65-F5344CB8AC3E}">
        <p14:creationId xmlns:p14="http://schemas.microsoft.com/office/powerpoint/2010/main" val="134042229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7896E214-70E2-4F30-9AEA-CE8650463073}" type="datetime1">
              <a:rPr lang="fr-FR" smtClean="0">
                <a:solidFill>
                  <a:prstClr val="black">
                    <a:tint val="75000"/>
                  </a:prstClr>
                </a:solidFill>
              </a:rPr>
              <a:pPr/>
              <a:t>31/03/2023</a:t>
            </a:fld>
            <a:endParaRPr lang="en-US">
              <a:solidFill>
                <a:prstClr val="black">
                  <a:tint val="75000"/>
                </a:prstClr>
              </a:solidFill>
            </a:endParaRPr>
          </a:p>
        </p:txBody>
      </p:sp>
      <p:sp>
        <p:nvSpPr>
          <p:cNvPr id="3" name="Espace réservé du pied de page 2"/>
          <p:cNvSpPr>
            <a:spLocks noGrp="1"/>
          </p:cNvSpPr>
          <p:nvPr>
            <p:ph type="ftr" sz="quarter" idx="11"/>
          </p:nvPr>
        </p:nvSpPr>
        <p:spPr/>
        <p:txBody>
          <a:bodyPr/>
          <a:lstStyle/>
          <a:p>
            <a:r>
              <a:rPr lang="en-US">
                <a:solidFill>
                  <a:prstClr val="black">
                    <a:tint val="75000"/>
                  </a:prstClr>
                </a:solidFill>
              </a:rPr>
              <a:t>Séminaire ISAE SUPAERO ENSICA Alumni</a:t>
            </a:r>
          </a:p>
        </p:txBody>
      </p:sp>
      <p:sp>
        <p:nvSpPr>
          <p:cNvPr id="4" name="Espace réservé du numéro de diapositive 3"/>
          <p:cNvSpPr>
            <a:spLocks noGrp="1"/>
          </p:cNvSpPr>
          <p:nvPr>
            <p:ph type="sldNum" sz="quarter" idx="12"/>
          </p:nvPr>
        </p:nvSpPr>
        <p:spPr/>
        <p:txBody>
          <a:bodyPr/>
          <a:lstStyle/>
          <a:p>
            <a:fld id="{9648F39E-9C37-485F-AC97-16BB4BDF9F49}" type="slidenum">
              <a:rPr lang="en-US" smtClean="0">
                <a:solidFill>
                  <a:prstClr val="black">
                    <a:tint val="75000"/>
                  </a:prstClr>
                </a:solidFill>
              </a:rPr>
              <a:pPr/>
              <a:t>‹N°›</a:t>
            </a:fld>
            <a:endParaRPr lang="en-US">
              <a:solidFill>
                <a:prstClr val="black">
                  <a:tint val="75000"/>
                </a:prstClr>
              </a:solidFill>
            </a:endParaRPr>
          </a:p>
        </p:txBody>
      </p:sp>
    </p:spTree>
    <p:extLst>
      <p:ext uri="{BB962C8B-B14F-4D97-AF65-F5344CB8AC3E}">
        <p14:creationId xmlns:p14="http://schemas.microsoft.com/office/powerpoint/2010/main" val="5799790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95300" y="273050"/>
            <a:ext cx="3259006" cy="1162050"/>
          </a:xfrm>
        </p:spPr>
        <p:txBody>
          <a:bodyPr anchor="b"/>
          <a:lstStyle>
            <a:lvl1pPr algn="l">
              <a:defRPr sz="2000" b="1"/>
            </a:lvl1pPr>
          </a:lstStyle>
          <a:p>
            <a:r>
              <a:rPr lang="fr-FR"/>
              <a:t>Modifiez le style du titre</a:t>
            </a:r>
          </a:p>
        </p:txBody>
      </p:sp>
      <p:sp>
        <p:nvSpPr>
          <p:cNvPr id="3" name="Espace réservé du contenu 2"/>
          <p:cNvSpPr>
            <a:spLocks noGrp="1"/>
          </p:cNvSpPr>
          <p:nvPr>
            <p:ph idx="1"/>
          </p:nvPr>
        </p:nvSpPr>
        <p:spPr>
          <a:xfrm>
            <a:off x="3872972" y="273065"/>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95300" y="1435103"/>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43926423-8DD1-4EB8-B4B1-7A4EBCA62122}" type="datetime1">
              <a:rPr lang="fr-FR" smtClean="0">
                <a:solidFill>
                  <a:prstClr val="black">
                    <a:tint val="75000"/>
                  </a:prstClr>
                </a:solidFill>
              </a:rPr>
              <a:pPr/>
              <a:t>31/03/2023</a:t>
            </a:fld>
            <a:endParaRPr lang="en-US">
              <a:solidFill>
                <a:prstClr val="black">
                  <a:tint val="75000"/>
                </a:prstClr>
              </a:solidFill>
            </a:endParaRPr>
          </a:p>
        </p:txBody>
      </p:sp>
      <p:sp>
        <p:nvSpPr>
          <p:cNvPr id="6" name="Espace réservé du pied de page 5"/>
          <p:cNvSpPr>
            <a:spLocks noGrp="1"/>
          </p:cNvSpPr>
          <p:nvPr>
            <p:ph type="ftr" sz="quarter" idx="11"/>
          </p:nvPr>
        </p:nvSpPr>
        <p:spPr/>
        <p:txBody>
          <a:bodyPr/>
          <a:lstStyle/>
          <a:p>
            <a:r>
              <a:rPr lang="en-US">
                <a:solidFill>
                  <a:prstClr val="black">
                    <a:tint val="75000"/>
                  </a:prstClr>
                </a:solidFill>
              </a:rPr>
              <a:t>Séminaire ISAE SUPAERO ENSICA Alumni</a:t>
            </a:r>
          </a:p>
        </p:txBody>
      </p:sp>
      <p:sp>
        <p:nvSpPr>
          <p:cNvPr id="7" name="Espace réservé du numéro de diapositive 6"/>
          <p:cNvSpPr>
            <a:spLocks noGrp="1"/>
          </p:cNvSpPr>
          <p:nvPr>
            <p:ph type="sldNum" sz="quarter" idx="12"/>
          </p:nvPr>
        </p:nvSpPr>
        <p:spPr/>
        <p:txBody>
          <a:bodyPr/>
          <a:lstStyle/>
          <a:p>
            <a:fld id="{9648F39E-9C37-485F-AC97-16BB4BDF9F49}" type="slidenum">
              <a:rPr lang="en-US" smtClean="0">
                <a:solidFill>
                  <a:prstClr val="black">
                    <a:tint val="75000"/>
                  </a:prstClr>
                </a:solidFill>
              </a:rPr>
              <a:pPr/>
              <a:t>‹N°›</a:t>
            </a:fld>
            <a:endParaRPr lang="en-US">
              <a:solidFill>
                <a:prstClr val="black">
                  <a:tint val="75000"/>
                </a:prstClr>
              </a:solidFill>
            </a:endParaRPr>
          </a:p>
        </p:txBody>
      </p:sp>
    </p:spTree>
    <p:extLst>
      <p:ext uri="{BB962C8B-B14F-4D97-AF65-F5344CB8AC3E}">
        <p14:creationId xmlns:p14="http://schemas.microsoft.com/office/powerpoint/2010/main" val="2274071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21" name="PlaceHolder 1"/>
          <p:cNvSpPr>
            <a:spLocks noGrp="1"/>
          </p:cNvSpPr>
          <p:nvPr>
            <p:ph type="subTitle"/>
          </p:nvPr>
        </p:nvSpPr>
        <p:spPr>
          <a:xfrm>
            <a:off x="681120" y="2208960"/>
            <a:ext cx="5247360" cy="6577920"/>
          </a:xfrm>
          <a:prstGeom prst="rect">
            <a:avLst/>
          </a:prstGeom>
        </p:spPr>
        <p:txBody>
          <a:bodyPr lIns="0" tIns="0" rIns="0" bIns="0" anchor="ctr">
            <a:noAutofit/>
          </a:bodyPr>
          <a:lstStyle/>
          <a:p>
            <a:pPr algn="ctr"/>
            <a:endParaRPr lang="fr-FR" sz="3200" b="0" strike="noStrike" spc="-1">
              <a:latin typeface="Arial"/>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941645" y="4800600"/>
            <a:ext cx="5943600" cy="566738"/>
          </a:xfrm>
        </p:spPr>
        <p:txBody>
          <a:bodyPr anchor="b"/>
          <a:lstStyle>
            <a:lvl1pPr algn="l">
              <a:defRPr sz="2000" b="1"/>
            </a:lvl1pPr>
          </a:lstStyle>
          <a:p>
            <a:r>
              <a:rPr lang="fr-FR"/>
              <a:t>Modifiez le style du titre</a:t>
            </a:r>
          </a:p>
        </p:txBody>
      </p:sp>
      <p:sp>
        <p:nvSpPr>
          <p:cNvPr id="3" name="Espace réservé pour une image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5EDE7836-5B4D-4E11-8FCA-EBDE5E6F47A6}" type="datetime1">
              <a:rPr lang="fr-FR" smtClean="0">
                <a:solidFill>
                  <a:prstClr val="black">
                    <a:tint val="75000"/>
                  </a:prstClr>
                </a:solidFill>
              </a:rPr>
              <a:pPr/>
              <a:t>31/03/2023</a:t>
            </a:fld>
            <a:endParaRPr lang="en-US" dirty="0">
              <a:solidFill>
                <a:prstClr val="black">
                  <a:tint val="75000"/>
                </a:prstClr>
              </a:solidFill>
            </a:endParaRPr>
          </a:p>
        </p:txBody>
      </p:sp>
      <p:sp>
        <p:nvSpPr>
          <p:cNvPr id="6" name="Espace réservé du pied de page 5"/>
          <p:cNvSpPr>
            <a:spLocks noGrp="1"/>
          </p:cNvSpPr>
          <p:nvPr>
            <p:ph type="ftr" sz="quarter" idx="11"/>
          </p:nvPr>
        </p:nvSpPr>
        <p:spPr/>
        <p:txBody>
          <a:bodyPr/>
          <a:lstStyle/>
          <a:p>
            <a:r>
              <a:rPr lang="en-US">
                <a:solidFill>
                  <a:prstClr val="black">
                    <a:tint val="75000"/>
                  </a:prstClr>
                </a:solidFill>
              </a:rPr>
              <a:t>Séminaire ISAE SUPAERO ENSICA Alumni</a:t>
            </a:r>
            <a:endParaRPr lang="en-US" dirty="0">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9648F39E-9C37-485F-AC97-16BB4BDF9F49}" type="slidenum">
              <a:rPr lang="en-US" smtClean="0">
                <a:solidFill>
                  <a:prstClr val="black">
                    <a:tint val="75000"/>
                  </a:prstClr>
                </a:solidFill>
              </a:rPr>
              <a:pPr/>
              <a:t>‹N°›</a:t>
            </a:fld>
            <a:endParaRPr lang="en-US">
              <a:solidFill>
                <a:prstClr val="black">
                  <a:tint val="75000"/>
                </a:prstClr>
              </a:solidFill>
            </a:endParaRPr>
          </a:p>
        </p:txBody>
      </p:sp>
    </p:spTree>
    <p:extLst>
      <p:ext uri="{BB962C8B-B14F-4D97-AF65-F5344CB8AC3E}">
        <p14:creationId xmlns:p14="http://schemas.microsoft.com/office/powerpoint/2010/main" val="68659983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D6A505CF-A9CC-468E-BCF4-F05F2A6EE78D}" type="datetime1">
              <a:rPr lang="fr-FR" smtClean="0">
                <a:solidFill>
                  <a:prstClr val="black">
                    <a:tint val="75000"/>
                  </a:prstClr>
                </a:solidFill>
              </a:rPr>
              <a:pPr/>
              <a:t>31/03/2023</a:t>
            </a:fld>
            <a:endParaRPr lang="en-US">
              <a:solidFill>
                <a:prstClr val="black">
                  <a:tint val="75000"/>
                </a:prstClr>
              </a:solidFill>
            </a:endParaRPr>
          </a:p>
        </p:txBody>
      </p:sp>
      <p:sp>
        <p:nvSpPr>
          <p:cNvPr id="5" name="Espace réservé du pied de page 4"/>
          <p:cNvSpPr>
            <a:spLocks noGrp="1"/>
          </p:cNvSpPr>
          <p:nvPr>
            <p:ph type="ftr" sz="quarter" idx="11"/>
          </p:nvPr>
        </p:nvSpPr>
        <p:spPr/>
        <p:txBody>
          <a:bodyPr/>
          <a:lstStyle/>
          <a:p>
            <a:r>
              <a:rPr lang="en-US">
                <a:solidFill>
                  <a:prstClr val="black">
                    <a:tint val="75000"/>
                  </a:prstClr>
                </a:solidFill>
              </a:rPr>
              <a:t>Séminaire ISAE SUPAERO ENSICA Alumni</a:t>
            </a:r>
          </a:p>
        </p:txBody>
      </p:sp>
      <p:sp>
        <p:nvSpPr>
          <p:cNvPr id="6" name="Espace réservé du numéro de diapositive 5"/>
          <p:cNvSpPr>
            <a:spLocks noGrp="1"/>
          </p:cNvSpPr>
          <p:nvPr>
            <p:ph type="sldNum" sz="quarter" idx="12"/>
          </p:nvPr>
        </p:nvSpPr>
        <p:spPr/>
        <p:txBody>
          <a:bodyPr/>
          <a:lstStyle/>
          <a:p>
            <a:fld id="{9648F39E-9C37-485F-AC97-16BB4BDF9F49}" type="slidenum">
              <a:rPr lang="en-US" smtClean="0">
                <a:solidFill>
                  <a:prstClr val="black">
                    <a:tint val="75000"/>
                  </a:prstClr>
                </a:solidFill>
              </a:rPr>
              <a:pPr/>
              <a:t>‹N°›</a:t>
            </a:fld>
            <a:endParaRPr lang="en-US">
              <a:solidFill>
                <a:prstClr val="black">
                  <a:tint val="75000"/>
                </a:prstClr>
              </a:solidFill>
            </a:endParaRPr>
          </a:p>
        </p:txBody>
      </p:sp>
    </p:spTree>
    <p:extLst>
      <p:ext uri="{BB962C8B-B14F-4D97-AF65-F5344CB8AC3E}">
        <p14:creationId xmlns:p14="http://schemas.microsoft.com/office/powerpoint/2010/main" val="417818827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7181850" y="274653"/>
            <a:ext cx="2228850" cy="5851525"/>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495300" y="274653"/>
            <a:ext cx="6521450" cy="5851525"/>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1317E4CA-4B0A-4CE2-BDF4-93506847749A}" type="datetime1">
              <a:rPr lang="fr-FR" smtClean="0">
                <a:solidFill>
                  <a:prstClr val="black">
                    <a:tint val="75000"/>
                  </a:prstClr>
                </a:solidFill>
              </a:rPr>
              <a:pPr/>
              <a:t>31/03/2023</a:t>
            </a:fld>
            <a:endParaRPr lang="en-US">
              <a:solidFill>
                <a:prstClr val="black">
                  <a:tint val="75000"/>
                </a:prstClr>
              </a:solidFill>
            </a:endParaRPr>
          </a:p>
        </p:txBody>
      </p:sp>
      <p:sp>
        <p:nvSpPr>
          <p:cNvPr id="5" name="Espace réservé du pied de page 4"/>
          <p:cNvSpPr>
            <a:spLocks noGrp="1"/>
          </p:cNvSpPr>
          <p:nvPr>
            <p:ph type="ftr" sz="quarter" idx="11"/>
          </p:nvPr>
        </p:nvSpPr>
        <p:spPr/>
        <p:txBody>
          <a:bodyPr/>
          <a:lstStyle/>
          <a:p>
            <a:r>
              <a:rPr lang="en-US">
                <a:solidFill>
                  <a:prstClr val="black">
                    <a:tint val="75000"/>
                  </a:prstClr>
                </a:solidFill>
              </a:rPr>
              <a:t>Séminaire ISAE SUPAERO ENSICA Alumni</a:t>
            </a:r>
          </a:p>
        </p:txBody>
      </p:sp>
      <p:sp>
        <p:nvSpPr>
          <p:cNvPr id="6" name="Espace réservé du numéro de diapositive 5"/>
          <p:cNvSpPr>
            <a:spLocks noGrp="1"/>
          </p:cNvSpPr>
          <p:nvPr>
            <p:ph type="sldNum" sz="quarter" idx="12"/>
          </p:nvPr>
        </p:nvSpPr>
        <p:spPr/>
        <p:txBody>
          <a:bodyPr/>
          <a:lstStyle/>
          <a:p>
            <a:fld id="{9648F39E-9C37-485F-AC97-16BB4BDF9F49}" type="slidenum">
              <a:rPr lang="en-US" smtClean="0">
                <a:solidFill>
                  <a:prstClr val="black">
                    <a:tint val="75000"/>
                  </a:prstClr>
                </a:solidFill>
              </a:rPr>
              <a:pPr/>
              <a:t>‹N°›</a:t>
            </a:fld>
            <a:endParaRPr lang="en-US">
              <a:solidFill>
                <a:prstClr val="black">
                  <a:tint val="75000"/>
                </a:prstClr>
              </a:solidFill>
            </a:endParaRPr>
          </a:p>
        </p:txBody>
      </p:sp>
    </p:spTree>
    <p:extLst>
      <p:ext uri="{BB962C8B-B14F-4D97-AF65-F5344CB8AC3E}">
        <p14:creationId xmlns:p14="http://schemas.microsoft.com/office/powerpoint/2010/main" val="10898176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681120" y="2208960"/>
            <a:ext cx="5247360" cy="1418760"/>
          </a:xfrm>
          <a:prstGeom prst="rect">
            <a:avLst/>
          </a:prstGeom>
        </p:spPr>
        <p:txBody>
          <a:bodyPr lIns="0" tIns="0" rIns="0" bIns="0" anchor="ctr">
            <a:noAutofit/>
          </a:bodyPr>
          <a:lstStyle/>
          <a:p>
            <a:endParaRPr lang="fr-FR" sz="1800" b="0" strike="noStrike" spc="-1">
              <a:solidFill>
                <a:srgbClr val="000000"/>
              </a:solidFill>
              <a:latin typeface="Calibri"/>
            </a:endParaRPr>
          </a:p>
        </p:txBody>
      </p:sp>
      <p:sp>
        <p:nvSpPr>
          <p:cNvPr id="23" name="PlaceHolder 2"/>
          <p:cNvSpPr>
            <a:spLocks noGrp="1"/>
          </p:cNvSpPr>
          <p:nvPr>
            <p:ph type="body"/>
          </p:nvPr>
        </p:nvSpPr>
        <p:spPr>
          <a:xfrm>
            <a:off x="681122" y="3926880"/>
            <a:ext cx="2013120" cy="377280"/>
          </a:xfrm>
          <a:prstGeom prst="rect">
            <a:avLst/>
          </a:prstGeom>
        </p:spPr>
        <p:txBody>
          <a:bodyPr lIns="0" tIns="0" rIns="0" bIns="0">
            <a:normAutofit fontScale="15000"/>
          </a:bodyPr>
          <a:lstStyle/>
          <a:p>
            <a:endParaRPr lang="fr-FR" sz="2800" b="0" strike="noStrike" spc="-1">
              <a:solidFill>
                <a:srgbClr val="000000"/>
              </a:solidFill>
              <a:latin typeface="Calibri"/>
            </a:endParaRPr>
          </a:p>
        </p:txBody>
      </p:sp>
      <p:sp>
        <p:nvSpPr>
          <p:cNvPr id="24" name="PlaceHolder 3"/>
          <p:cNvSpPr>
            <a:spLocks noGrp="1"/>
          </p:cNvSpPr>
          <p:nvPr>
            <p:ph type="body"/>
          </p:nvPr>
        </p:nvSpPr>
        <p:spPr>
          <a:xfrm>
            <a:off x="2795402" y="3926880"/>
            <a:ext cx="2013120" cy="791280"/>
          </a:xfrm>
          <a:prstGeom prst="rect">
            <a:avLst/>
          </a:prstGeom>
        </p:spPr>
        <p:txBody>
          <a:bodyPr lIns="0" tIns="0" rIns="0" bIns="0">
            <a:normAutofit fontScale="47000"/>
          </a:bodyPr>
          <a:lstStyle/>
          <a:p>
            <a:endParaRPr lang="fr-FR" sz="2800" b="0" strike="noStrike" spc="-1">
              <a:solidFill>
                <a:srgbClr val="000000"/>
              </a:solidFill>
              <a:latin typeface="Calibri"/>
            </a:endParaRPr>
          </a:p>
        </p:txBody>
      </p:sp>
      <p:sp>
        <p:nvSpPr>
          <p:cNvPr id="25" name="PlaceHolder 4"/>
          <p:cNvSpPr>
            <a:spLocks noGrp="1"/>
          </p:cNvSpPr>
          <p:nvPr>
            <p:ph type="body"/>
          </p:nvPr>
        </p:nvSpPr>
        <p:spPr>
          <a:xfrm>
            <a:off x="681122" y="4340520"/>
            <a:ext cx="2013120" cy="377280"/>
          </a:xfrm>
          <a:prstGeom prst="rect">
            <a:avLst/>
          </a:prstGeom>
        </p:spPr>
        <p:txBody>
          <a:bodyPr lIns="0" tIns="0" rIns="0" bIns="0">
            <a:normAutofit fontScale="15000"/>
          </a:bodyPr>
          <a:lstStyle/>
          <a:p>
            <a:endParaRPr lang="fr-FR" sz="2800" b="0" strike="noStrike" spc="-1">
              <a:solidFill>
                <a:srgbClr val="000000"/>
              </a:solidFill>
              <a:latin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681120" y="2208960"/>
            <a:ext cx="5247360" cy="1418760"/>
          </a:xfrm>
          <a:prstGeom prst="rect">
            <a:avLst/>
          </a:prstGeom>
        </p:spPr>
        <p:txBody>
          <a:bodyPr lIns="0" tIns="0" rIns="0" bIns="0" anchor="ctr">
            <a:noAutofit/>
          </a:bodyPr>
          <a:lstStyle/>
          <a:p>
            <a:endParaRPr lang="fr-FR" sz="1800" b="0" strike="noStrike" spc="-1">
              <a:solidFill>
                <a:srgbClr val="000000"/>
              </a:solidFill>
              <a:latin typeface="Calibri"/>
            </a:endParaRPr>
          </a:p>
        </p:txBody>
      </p:sp>
      <p:sp>
        <p:nvSpPr>
          <p:cNvPr id="27" name="PlaceHolder 2"/>
          <p:cNvSpPr>
            <a:spLocks noGrp="1"/>
          </p:cNvSpPr>
          <p:nvPr>
            <p:ph type="body"/>
          </p:nvPr>
        </p:nvSpPr>
        <p:spPr>
          <a:xfrm>
            <a:off x="681122" y="3926880"/>
            <a:ext cx="2013120" cy="791280"/>
          </a:xfrm>
          <a:prstGeom prst="rect">
            <a:avLst/>
          </a:prstGeom>
        </p:spPr>
        <p:txBody>
          <a:bodyPr lIns="0" tIns="0" rIns="0" bIns="0">
            <a:normAutofit fontScale="47000"/>
          </a:bodyPr>
          <a:lstStyle/>
          <a:p>
            <a:endParaRPr lang="fr-FR" sz="2800" b="0" strike="noStrike" spc="-1">
              <a:solidFill>
                <a:srgbClr val="000000"/>
              </a:solidFill>
              <a:latin typeface="Calibri"/>
            </a:endParaRPr>
          </a:p>
        </p:txBody>
      </p:sp>
      <p:sp>
        <p:nvSpPr>
          <p:cNvPr id="28" name="PlaceHolder 3"/>
          <p:cNvSpPr>
            <a:spLocks noGrp="1"/>
          </p:cNvSpPr>
          <p:nvPr>
            <p:ph type="body"/>
          </p:nvPr>
        </p:nvSpPr>
        <p:spPr>
          <a:xfrm>
            <a:off x="2795402" y="3926880"/>
            <a:ext cx="2013120" cy="377280"/>
          </a:xfrm>
          <a:prstGeom prst="rect">
            <a:avLst/>
          </a:prstGeom>
        </p:spPr>
        <p:txBody>
          <a:bodyPr lIns="0" tIns="0" rIns="0" bIns="0">
            <a:normAutofit fontScale="15000"/>
          </a:bodyPr>
          <a:lstStyle/>
          <a:p>
            <a:endParaRPr lang="fr-FR" sz="2800" b="0" strike="noStrike" spc="-1">
              <a:solidFill>
                <a:srgbClr val="000000"/>
              </a:solidFill>
              <a:latin typeface="Calibri"/>
            </a:endParaRPr>
          </a:p>
        </p:txBody>
      </p:sp>
      <p:sp>
        <p:nvSpPr>
          <p:cNvPr id="29" name="PlaceHolder 4"/>
          <p:cNvSpPr>
            <a:spLocks noGrp="1"/>
          </p:cNvSpPr>
          <p:nvPr>
            <p:ph type="body"/>
          </p:nvPr>
        </p:nvSpPr>
        <p:spPr>
          <a:xfrm>
            <a:off x="2795402" y="4340520"/>
            <a:ext cx="2013120" cy="377280"/>
          </a:xfrm>
          <a:prstGeom prst="rect">
            <a:avLst/>
          </a:prstGeom>
        </p:spPr>
        <p:txBody>
          <a:bodyPr lIns="0" tIns="0" rIns="0" bIns="0">
            <a:normAutofit fontScale="15000"/>
          </a:bodyPr>
          <a:lstStyle/>
          <a:p>
            <a:endParaRPr lang="fr-FR" sz="2800" b="0" strike="noStrike" spc="-1">
              <a:solidFill>
                <a:srgbClr val="000000"/>
              </a:solidFill>
              <a:latin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681120" y="2208960"/>
            <a:ext cx="5247360" cy="1418760"/>
          </a:xfrm>
          <a:prstGeom prst="rect">
            <a:avLst/>
          </a:prstGeom>
        </p:spPr>
        <p:txBody>
          <a:bodyPr lIns="0" tIns="0" rIns="0" bIns="0" anchor="ctr">
            <a:noAutofit/>
          </a:bodyPr>
          <a:lstStyle/>
          <a:p>
            <a:endParaRPr lang="fr-FR" sz="1800" b="0" strike="noStrike" spc="-1">
              <a:solidFill>
                <a:srgbClr val="000000"/>
              </a:solidFill>
              <a:latin typeface="Calibri"/>
            </a:endParaRPr>
          </a:p>
        </p:txBody>
      </p:sp>
      <p:sp>
        <p:nvSpPr>
          <p:cNvPr id="31" name="PlaceHolder 2"/>
          <p:cNvSpPr>
            <a:spLocks noGrp="1"/>
          </p:cNvSpPr>
          <p:nvPr>
            <p:ph type="body"/>
          </p:nvPr>
        </p:nvSpPr>
        <p:spPr>
          <a:xfrm>
            <a:off x="681122" y="3926880"/>
            <a:ext cx="2013120" cy="377280"/>
          </a:xfrm>
          <a:prstGeom prst="rect">
            <a:avLst/>
          </a:prstGeom>
        </p:spPr>
        <p:txBody>
          <a:bodyPr lIns="0" tIns="0" rIns="0" bIns="0">
            <a:normAutofit fontScale="15000"/>
          </a:bodyPr>
          <a:lstStyle/>
          <a:p>
            <a:endParaRPr lang="fr-FR" sz="2800" b="0" strike="noStrike" spc="-1">
              <a:solidFill>
                <a:srgbClr val="000000"/>
              </a:solidFill>
              <a:latin typeface="Calibri"/>
            </a:endParaRPr>
          </a:p>
        </p:txBody>
      </p:sp>
      <p:sp>
        <p:nvSpPr>
          <p:cNvPr id="32" name="PlaceHolder 3"/>
          <p:cNvSpPr>
            <a:spLocks noGrp="1"/>
          </p:cNvSpPr>
          <p:nvPr>
            <p:ph type="body"/>
          </p:nvPr>
        </p:nvSpPr>
        <p:spPr>
          <a:xfrm>
            <a:off x="2795402" y="3926880"/>
            <a:ext cx="2013120" cy="377280"/>
          </a:xfrm>
          <a:prstGeom prst="rect">
            <a:avLst/>
          </a:prstGeom>
        </p:spPr>
        <p:txBody>
          <a:bodyPr lIns="0" tIns="0" rIns="0" bIns="0">
            <a:normAutofit fontScale="15000"/>
          </a:bodyPr>
          <a:lstStyle/>
          <a:p>
            <a:endParaRPr lang="fr-FR" sz="2800" b="0" strike="noStrike" spc="-1">
              <a:solidFill>
                <a:srgbClr val="000000"/>
              </a:solidFill>
              <a:latin typeface="Calibri"/>
            </a:endParaRPr>
          </a:p>
        </p:txBody>
      </p:sp>
      <p:sp>
        <p:nvSpPr>
          <p:cNvPr id="33" name="PlaceHolder 4"/>
          <p:cNvSpPr>
            <a:spLocks noGrp="1"/>
          </p:cNvSpPr>
          <p:nvPr>
            <p:ph type="body"/>
          </p:nvPr>
        </p:nvSpPr>
        <p:spPr>
          <a:xfrm>
            <a:off x="681120" y="4340520"/>
            <a:ext cx="4125960" cy="377280"/>
          </a:xfrm>
          <a:prstGeom prst="rect">
            <a:avLst/>
          </a:prstGeom>
        </p:spPr>
        <p:txBody>
          <a:bodyPr lIns="0" tIns="0" rIns="0" bIns="0">
            <a:normAutofit fontScale="44000"/>
          </a:bodyPr>
          <a:lstStyle/>
          <a:p>
            <a:endParaRPr lang="fr-FR" sz="2800" b="0" strike="noStrike" spc="-1">
              <a:solidFill>
                <a:srgbClr val="000000"/>
              </a:solidFill>
              <a:latin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4.pn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7.xml"/><Relationship Id="rId7" Type="http://schemas.openxmlformats.org/officeDocument/2006/relationships/image" Target="../media/image5.png"/><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theme" Target="../theme/theme3.xml"/><Relationship Id="rId5" Type="http://schemas.openxmlformats.org/officeDocument/2006/relationships/slideLayout" Target="../slideLayouts/slideLayout29.xml"/><Relationship Id="rId4" Type="http://schemas.openxmlformats.org/officeDocument/2006/relationships/slideLayout" Target="../slideLayouts/slideLayout2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4.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8.xml"/><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theme" Target="../theme/theme5.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9.xml"/><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theme" Target="../theme/theme6.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 name="Forme libre : forme 13"/>
          <p:cNvSpPr/>
          <p:nvPr/>
        </p:nvSpPr>
        <p:spPr>
          <a:xfrm>
            <a:off x="-7561" y="360"/>
            <a:ext cx="1218960" cy="959760"/>
          </a:xfrm>
          <a:custGeom>
            <a:avLst/>
            <a:gdLst/>
            <a:ahLst/>
            <a:cxnLst/>
            <a:rect l="l" t="t" r="r" b="b"/>
            <a:pathLst>
              <a:path w="1219200" h="960120">
                <a:moveTo>
                  <a:pt x="0" y="0"/>
                </a:moveTo>
                <a:lnTo>
                  <a:pt x="1066800" y="0"/>
                </a:lnTo>
                <a:lnTo>
                  <a:pt x="1219200" y="960120"/>
                </a:lnTo>
                <a:lnTo>
                  <a:pt x="0" y="571500"/>
                </a:lnTo>
                <a:lnTo>
                  <a:pt x="0" y="0"/>
                </a:lnTo>
                <a:close/>
              </a:path>
            </a:pathLst>
          </a:custGeom>
          <a:solidFill>
            <a:srgbClr val="FFED00"/>
          </a:solidFill>
          <a:ln>
            <a:noFill/>
          </a:ln>
        </p:spPr>
        <p:style>
          <a:lnRef idx="2">
            <a:schemeClr val="accent1">
              <a:shade val="50000"/>
            </a:schemeClr>
          </a:lnRef>
          <a:fillRef idx="1">
            <a:schemeClr val="accent1"/>
          </a:fillRef>
          <a:effectRef idx="0">
            <a:schemeClr val="accent1"/>
          </a:effectRef>
          <a:fontRef idx="minor"/>
        </p:style>
      </p:sp>
      <p:pic>
        <p:nvPicPr>
          <p:cNvPr id="14" name="Image 15"/>
          <p:cNvPicPr/>
          <p:nvPr/>
        </p:nvPicPr>
        <p:blipFill>
          <a:blip r:embed="rId14"/>
          <a:stretch/>
        </p:blipFill>
        <p:spPr>
          <a:xfrm>
            <a:off x="2914562" y="-1800"/>
            <a:ext cx="5004000" cy="2771280"/>
          </a:xfrm>
          <a:prstGeom prst="rect">
            <a:avLst/>
          </a:prstGeom>
          <a:ln w="0">
            <a:noFill/>
          </a:ln>
        </p:spPr>
      </p:pic>
      <p:sp>
        <p:nvSpPr>
          <p:cNvPr id="2" name="Forme libre : forme 11"/>
          <p:cNvSpPr/>
          <p:nvPr/>
        </p:nvSpPr>
        <p:spPr>
          <a:xfrm>
            <a:off x="7093800" y="251640"/>
            <a:ext cx="2811600" cy="3413520"/>
          </a:xfrm>
          <a:custGeom>
            <a:avLst/>
            <a:gdLst/>
            <a:ahLst/>
            <a:cxnLst/>
            <a:rect l="l" t="t" r="r" b="b"/>
            <a:pathLst>
              <a:path w="2812098" h="3413760">
                <a:moveTo>
                  <a:pt x="0" y="2529522"/>
                </a:moveTo>
                <a:lnTo>
                  <a:pt x="2812098" y="0"/>
                </a:lnTo>
                <a:lnTo>
                  <a:pt x="2812098" y="3413760"/>
                </a:lnTo>
                <a:lnTo>
                  <a:pt x="0" y="2529522"/>
                </a:lnTo>
                <a:close/>
              </a:path>
            </a:pathLst>
          </a:custGeom>
          <a:solidFill>
            <a:srgbClr val="00AAFF"/>
          </a:solidFill>
          <a:ln>
            <a:noFill/>
          </a:ln>
        </p:spPr>
        <p:style>
          <a:lnRef idx="2">
            <a:schemeClr val="accent1">
              <a:shade val="50000"/>
            </a:schemeClr>
          </a:lnRef>
          <a:fillRef idx="1">
            <a:schemeClr val="accent1"/>
          </a:fillRef>
          <a:effectRef idx="0">
            <a:schemeClr val="accent1"/>
          </a:effectRef>
          <a:fontRef idx="minor"/>
        </p:style>
      </p:sp>
      <p:sp>
        <p:nvSpPr>
          <p:cNvPr id="3" name="Forme libre : forme 9"/>
          <p:cNvSpPr/>
          <p:nvPr/>
        </p:nvSpPr>
        <p:spPr>
          <a:xfrm>
            <a:off x="-7560" y="571680"/>
            <a:ext cx="7109280" cy="6286320"/>
          </a:xfrm>
          <a:custGeom>
            <a:avLst/>
            <a:gdLst/>
            <a:ahLst/>
            <a:cxnLst/>
            <a:rect l="l" t="t" r="r" b="b"/>
            <a:pathLst>
              <a:path w="7109460" h="6301740">
                <a:moveTo>
                  <a:pt x="0" y="0"/>
                </a:moveTo>
                <a:lnTo>
                  <a:pt x="0" y="6301740"/>
                </a:lnTo>
                <a:lnTo>
                  <a:pt x="2606040" y="6301740"/>
                </a:lnTo>
                <a:lnTo>
                  <a:pt x="7109460" y="2209800"/>
                </a:lnTo>
                <a:lnTo>
                  <a:pt x="0" y="0"/>
                </a:lnTo>
                <a:close/>
              </a:path>
            </a:pathLst>
          </a:custGeom>
          <a:solidFill>
            <a:srgbClr val="B1B3B4"/>
          </a:solidFill>
          <a:ln>
            <a:noFill/>
          </a:ln>
        </p:spPr>
        <p:style>
          <a:lnRef idx="2">
            <a:schemeClr val="accent1">
              <a:shade val="50000"/>
            </a:schemeClr>
          </a:lnRef>
          <a:fillRef idx="1">
            <a:schemeClr val="accent1"/>
          </a:fillRef>
          <a:effectRef idx="0">
            <a:schemeClr val="accent1"/>
          </a:effectRef>
          <a:fontRef idx="minor"/>
        </p:style>
      </p:sp>
      <p:sp>
        <p:nvSpPr>
          <p:cNvPr id="4" name="Forme libre : forme 12"/>
          <p:cNvSpPr/>
          <p:nvPr/>
        </p:nvSpPr>
        <p:spPr>
          <a:xfrm>
            <a:off x="-12960" y="4616640"/>
            <a:ext cx="2468520" cy="2239920"/>
          </a:xfrm>
          <a:custGeom>
            <a:avLst/>
            <a:gdLst/>
            <a:ahLst/>
            <a:cxnLst/>
            <a:rect l="l" t="t" r="r" b="b"/>
            <a:pathLst>
              <a:path w="2468880" h="2240280">
                <a:moveTo>
                  <a:pt x="0" y="0"/>
                </a:moveTo>
                <a:lnTo>
                  <a:pt x="2468880" y="2240280"/>
                </a:lnTo>
                <a:lnTo>
                  <a:pt x="7620" y="2240280"/>
                </a:lnTo>
                <a:lnTo>
                  <a:pt x="0" y="0"/>
                </a:lnTo>
                <a:close/>
              </a:path>
            </a:pathLst>
          </a:custGeom>
          <a:solidFill>
            <a:srgbClr val="122372"/>
          </a:solidFill>
          <a:ln>
            <a:noFill/>
          </a:ln>
        </p:spPr>
        <p:style>
          <a:lnRef idx="2">
            <a:schemeClr val="accent1">
              <a:shade val="50000"/>
            </a:schemeClr>
          </a:lnRef>
          <a:fillRef idx="1">
            <a:schemeClr val="accent1"/>
          </a:fillRef>
          <a:effectRef idx="0">
            <a:schemeClr val="accent1"/>
          </a:effectRef>
          <a:fontRef idx="minor"/>
        </p:style>
      </p:sp>
      <p:pic>
        <p:nvPicPr>
          <p:cNvPr id="5" name="Image 16"/>
          <p:cNvPicPr/>
          <p:nvPr/>
        </p:nvPicPr>
        <p:blipFill>
          <a:blip r:embed="rId15"/>
          <a:stretch/>
        </p:blipFill>
        <p:spPr>
          <a:xfrm>
            <a:off x="7238160" y="5352120"/>
            <a:ext cx="2260080" cy="994320"/>
          </a:xfrm>
          <a:prstGeom prst="rect">
            <a:avLst/>
          </a:prstGeom>
          <a:ln w="0">
            <a:noFill/>
          </a:ln>
        </p:spPr>
      </p:pic>
      <p:sp>
        <p:nvSpPr>
          <p:cNvPr id="6" name="Espace réservé du numéro de diapositive 5"/>
          <p:cNvSpPr/>
          <p:nvPr/>
        </p:nvSpPr>
        <p:spPr>
          <a:xfrm>
            <a:off x="9438839" y="6356520"/>
            <a:ext cx="390241" cy="364680"/>
          </a:xfrm>
          <a:prstGeom prst="rect">
            <a:avLst/>
          </a:prstGeom>
          <a:noFill/>
          <a:ln w="0">
            <a:noFill/>
          </a:ln>
        </p:spPr>
        <p:style>
          <a:lnRef idx="0">
            <a:scrgbClr r="0" g="0" b="0"/>
          </a:lnRef>
          <a:fillRef idx="0">
            <a:scrgbClr r="0" g="0" b="0"/>
          </a:fillRef>
          <a:effectRef idx="0">
            <a:scrgbClr r="0" g="0" b="0"/>
          </a:effectRef>
          <a:fontRef idx="minor"/>
        </p:style>
        <p:txBody>
          <a:bodyPr anchor="ctr">
            <a:noAutofit/>
          </a:bodyPr>
          <a:lstStyle/>
          <a:p>
            <a:pPr algn="r">
              <a:lnSpc>
                <a:spcPct val="100000"/>
              </a:lnSpc>
            </a:pPr>
            <a:fld id="{5DF412C9-E168-47D6-92C8-AE8DFBC7174B}" type="slidenum">
              <a:rPr lang="fr-FR" sz="1200" b="0" strike="noStrike" spc="-1">
                <a:solidFill>
                  <a:srgbClr val="FFFFFF"/>
                </a:solidFill>
                <a:latin typeface="Calibri"/>
              </a:rPr>
              <a:t>‹N°›</a:t>
            </a:fld>
            <a:endParaRPr lang="fr-FR" sz="1200" b="0" strike="noStrike" spc="-1">
              <a:latin typeface="Arial"/>
            </a:endParaRPr>
          </a:p>
        </p:txBody>
      </p:sp>
      <p:sp>
        <p:nvSpPr>
          <p:cNvPr id="7" name="PlaceHolder 1"/>
          <p:cNvSpPr>
            <a:spLocks noGrp="1"/>
          </p:cNvSpPr>
          <p:nvPr>
            <p:ph type="body"/>
          </p:nvPr>
        </p:nvSpPr>
        <p:spPr>
          <a:xfrm>
            <a:off x="681120" y="3926880"/>
            <a:ext cx="4125960" cy="791280"/>
          </a:xfrm>
          <a:prstGeom prst="rect">
            <a:avLst/>
          </a:prstGeom>
        </p:spPr>
        <p:txBody>
          <a:bodyPr lIns="90000" tIns="45000" rIns="90000" bIns="45000">
            <a:noAutofit/>
          </a:bodyPr>
          <a:lstStyle/>
          <a:p>
            <a:pPr>
              <a:lnSpc>
                <a:spcPct val="90000"/>
              </a:lnSpc>
              <a:spcBef>
                <a:spcPts val="1001"/>
              </a:spcBef>
              <a:tabLst>
                <a:tab pos="0" algn="l"/>
              </a:tabLst>
            </a:pPr>
            <a:r>
              <a:rPr lang="fr-FR" sz="2400" b="0" i="1" strike="noStrike" spc="-1">
                <a:solidFill>
                  <a:srgbClr val="FFFFFF"/>
                </a:solidFill>
                <a:latin typeface="Georgia"/>
                <a:ea typeface="Georgia"/>
              </a:rPr>
              <a:t>Cliquez pour ajouter du texte </a:t>
            </a:r>
            <a:br/>
            <a:r>
              <a:rPr lang="fr-FR" sz="2400" b="0" i="1" strike="noStrike" spc="-1">
                <a:solidFill>
                  <a:srgbClr val="FFFFFF"/>
                </a:solidFill>
                <a:latin typeface="Georgia"/>
                <a:ea typeface="Georgia"/>
              </a:rPr>
              <a:t>à votre présentation</a:t>
            </a:r>
            <a:endParaRPr lang="fr-FR" sz="2400" b="0" strike="noStrike" spc="-1">
              <a:solidFill>
                <a:srgbClr val="000000"/>
              </a:solidFill>
              <a:latin typeface="Calibri"/>
            </a:endParaRPr>
          </a:p>
        </p:txBody>
      </p:sp>
      <p:sp>
        <p:nvSpPr>
          <p:cNvPr id="8" name="PlaceHolder 2"/>
          <p:cNvSpPr>
            <a:spLocks noGrp="1"/>
          </p:cNvSpPr>
          <p:nvPr>
            <p:ph type="title"/>
          </p:nvPr>
        </p:nvSpPr>
        <p:spPr>
          <a:xfrm>
            <a:off x="681120" y="2208960"/>
            <a:ext cx="5247360" cy="1418760"/>
          </a:xfrm>
          <a:prstGeom prst="rect">
            <a:avLst/>
          </a:prstGeom>
        </p:spPr>
        <p:txBody>
          <a:bodyPr lIns="90000" tIns="45000" rIns="90000" bIns="45000">
            <a:noAutofit/>
          </a:bodyPr>
          <a:lstStyle/>
          <a:p>
            <a:pPr>
              <a:lnSpc>
                <a:spcPct val="90000"/>
              </a:lnSpc>
            </a:pPr>
            <a:r>
              <a:rPr lang="fr-FR" sz="3000" b="1" strike="noStrike" spc="-1">
                <a:solidFill>
                  <a:srgbClr val="FFFFFF"/>
                </a:solidFill>
                <a:latin typeface="Georgia"/>
                <a:ea typeface="Georgia"/>
              </a:rPr>
              <a:t>Cliquez pour ajouter un titre à votre présentation</a:t>
            </a:r>
            <a:br/>
            <a:r>
              <a:rPr lang="fr-FR" sz="3000" b="1" strike="noStrike" spc="-1">
                <a:solidFill>
                  <a:srgbClr val="FFFFFF"/>
                </a:solidFill>
                <a:latin typeface="Georgia"/>
                <a:ea typeface="Georgia"/>
              </a:rPr>
              <a:t>Lorem ipsum dolor sit </a:t>
            </a:r>
            <a:r>
              <a:rPr lang="is-IS" sz="3000" b="1" strike="noStrike" spc="-1">
                <a:solidFill>
                  <a:srgbClr val="FFFFFF"/>
                </a:solidFill>
                <a:latin typeface="Georgia"/>
                <a:ea typeface="Georgia"/>
              </a:rPr>
              <a:t>…</a:t>
            </a:r>
            <a:endParaRPr lang="fr-FR" sz="3000" b="0" strike="noStrike" spc="-1">
              <a:solidFill>
                <a:srgbClr val="000000"/>
              </a:solidFill>
              <a:latin typeface="Calibri"/>
            </a:endParaRPr>
          </a:p>
        </p:txBody>
      </p:sp>
      <p:sp>
        <p:nvSpPr>
          <p:cNvPr id="9" name="PlaceHolder 3"/>
          <p:cNvSpPr>
            <a:spLocks noGrp="1"/>
          </p:cNvSpPr>
          <p:nvPr>
            <p:ph type="body"/>
          </p:nvPr>
        </p:nvSpPr>
        <p:spPr>
          <a:xfrm>
            <a:off x="2126160" y="4813560"/>
            <a:ext cx="2458080" cy="281160"/>
          </a:xfrm>
          <a:prstGeom prst="rect">
            <a:avLst/>
          </a:prstGeom>
        </p:spPr>
        <p:txBody>
          <a:bodyPr lIns="90000" tIns="45000" rIns="90000" bIns="45000">
            <a:noAutofit/>
          </a:bodyPr>
          <a:lstStyle/>
          <a:p>
            <a:pPr>
              <a:lnSpc>
                <a:spcPct val="90000"/>
              </a:lnSpc>
              <a:spcBef>
                <a:spcPts val="1001"/>
              </a:spcBef>
              <a:tabLst>
                <a:tab pos="0" algn="l"/>
              </a:tabLst>
            </a:pPr>
            <a:r>
              <a:rPr lang="fr-FR" sz="1600" b="1" strike="noStrike" spc="-1">
                <a:solidFill>
                  <a:srgbClr val="FFFFFF"/>
                </a:solidFill>
                <a:latin typeface="Georgia"/>
                <a:ea typeface="Georgia"/>
              </a:rPr>
              <a:t>Prénom NOM</a:t>
            </a:r>
            <a:endParaRPr lang="fr-FR" sz="1600" b="0" strike="noStrike" spc="-1">
              <a:solidFill>
                <a:srgbClr val="000000"/>
              </a:solidFill>
              <a:latin typeface="Calibri"/>
            </a:endParaRPr>
          </a:p>
        </p:txBody>
      </p:sp>
      <p:sp>
        <p:nvSpPr>
          <p:cNvPr id="10" name="PlaceHolder 4"/>
          <p:cNvSpPr>
            <a:spLocks noGrp="1"/>
          </p:cNvSpPr>
          <p:nvPr>
            <p:ph type="body"/>
          </p:nvPr>
        </p:nvSpPr>
        <p:spPr>
          <a:xfrm>
            <a:off x="681122" y="4816800"/>
            <a:ext cx="1323000" cy="277560"/>
          </a:xfrm>
          <a:prstGeom prst="rect">
            <a:avLst/>
          </a:prstGeom>
        </p:spPr>
        <p:txBody>
          <a:bodyPr lIns="90000" tIns="45000" rIns="90000" bIns="45000">
            <a:noAutofit/>
          </a:bodyPr>
          <a:lstStyle/>
          <a:p>
            <a:pPr>
              <a:lnSpc>
                <a:spcPct val="90000"/>
              </a:lnSpc>
              <a:spcBef>
                <a:spcPts val="1001"/>
              </a:spcBef>
              <a:tabLst>
                <a:tab pos="0" algn="l"/>
              </a:tabLst>
            </a:pPr>
            <a:r>
              <a:rPr lang="fr-FR" sz="1600" b="0" strike="noStrike" spc="-1">
                <a:solidFill>
                  <a:srgbClr val="FFFFFF"/>
                </a:solidFill>
                <a:latin typeface="Arial"/>
                <a:ea typeface="Arial"/>
              </a:rPr>
              <a:t>30/11/2017</a:t>
            </a:r>
            <a:endParaRPr lang="fr-FR" sz="1600" b="0" strike="noStrike" spc="-1">
              <a:solidFill>
                <a:srgbClr val="000000"/>
              </a:solidFill>
              <a:latin typeface="Calibri"/>
            </a:endParaRPr>
          </a:p>
        </p:txBody>
      </p:sp>
      <p:sp>
        <p:nvSpPr>
          <p:cNvPr id="11" name="PlaceHolder 5"/>
          <p:cNvSpPr>
            <a:spLocks noGrp="1"/>
          </p:cNvSpPr>
          <p:nvPr>
            <p:ph type="body"/>
          </p:nvPr>
        </p:nvSpPr>
        <p:spPr>
          <a:xfrm>
            <a:off x="1887840" y="4816800"/>
            <a:ext cx="191520" cy="277560"/>
          </a:xfrm>
          <a:prstGeom prst="rect">
            <a:avLst/>
          </a:prstGeom>
        </p:spPr>
        <p:txBody>
          <a:bodyPr lIns="90000" tIns="45000" rIns="90000" bIns="45000">
            <a:noAutofit/>
          </a:bodyPr>
          <a:lstStyle/>
          <a:p>
            <a:pPr marL="432000" indent="-324000">
              <a:spcBef>
                <a:spcPts val="1417"/>
              </a:spcBef>
              <a:buClr>
                <a:srgbClr val="000000"/>
              </a:buClr>
              <a:buSzPct val="45000"/>
              <a:buFont typeface="Wingdings" charset="2"/>
              <a:buChar char=""/>
            </a:pPr>
            <a:r>
              <a:rPr lang="fr-FR" sz="1600" b="0" strike="noStrike" spc="-1">
                <a:solidFill>
                  <a:srgbClr val="000000"/>
                </a:solidFill>
                <a:latin typeface="Calibri"/>
              </a:rPr>
              <a:t>Cliquez pour éditer le format du plan de texte</a:t>
            </a:r>
          </a:p>
          <a:p>
            <a:pPr marL="864000" lvl="1" indent="-324000">
              <a:spcBef>
                <a:spcPts val="1134"/>
              </a:spcBef>
              <a:buClr>
                <a:srgbClr val="000000"/>
              </a:buClr>
              <a:buSzPct val="75000"/>
              <a:buFont typeface="Symbol" charset="2"/>
              <a:buChar char=""/>
            </a:pPr>
            <a:r>
              <a:rPr lang="fr-FR" sz="1600" b="0" strike="noStrike" spc="-1">
                <a:solidFill>
                  <a:srgbClr val="000000"/>
                </a:solidFill>
                <a:latin typeface="Calibri"/>
              </a:rPr>
              <a:t>Second niveau de plan</a:t>
            </a:r>
          </a:p>
          <a:p>
            <a:pPr marL="1296000" lvl="2" indent="-288000">
              <a:spcBef>
                <a:spcPts val="850"/>
              </a:spcBef>
              <a:buClr>
                <a:srgbClr val="000000"/>
              </a:buClr>
              <a:buSzPct val="45000"/>
              <a:buFont typeface="Wingdings" charset="2"/>
              <a:buChar char=""/>
            </a:pPr>
            <a:r>
              <a:rPr lang="fr-FR" sz="1600" b="0" strike="noStrike" spc="-1">
                <a:solidFill>
                  <a:srgbClr val="000000"/>
                </a:solidFill>
                <a:latin typeface="Calibri"/>
              </a:rPr>
              <a:t>Troisième niveau de plan</a:t>
            </a:r>
          </a:p>
          <a:p>
            <a:pPr marL="1728000" lvl="3" indent="-216000">
              <a:spcBef>
                <a:spcPts val="567"/>
              </a:spcBef>
              <a:buClr>
                <a:srgbClr val="000000"/>
              </a:buClr>
              <a:buSzPct val="75000"/>
              <a:buFont typeface="Symbol" charset="2"/>
              <a:buChar char=""/>
            </a:pPr>
            <a:r>
              <a:rPr lang="fr-FR" sz="1600" b="0" strike="noStrike" spc="-1">
                <a:solidFill>
                  <a:srgbClr val="000000"/>
                </a:solidFill>
                <a:latin typeface="Calibri"/>
              </a:rPr>
              <a:t>Quatrième niveau de plan</a:t>
            </a:r>
          </a:p>
          <a:p>
            <a:pPr marL="2160000" lvl="4" indent="-216000">
              <a:spcBef>
                <a:spcPts val="283"/>
              </a:spcBef>
              <a:buClr>
                <a:srgbClr val="000000"/>
              </a:buClr>
              <a:buSzPct val="45000"/>
              <a:buFont typeface="Wingdings" charset="2"/>
              <a:buChar char=""/>
            </a:pPr>
            <a:r>
              <a:rPr lang="fr-FR" sz="1600" b="0" strike="noStrike" spc="-1">
                <a:solidFill>
                  <a:srgbClr val="000000"/>
                </a:solidFill>
                <a:latin typeface="Calibri"/>
              </a:rPr>
              <a:t>Cinquième niveau de plan</a:t>
            </a:r>
          </a:p>
          <a:p>
            <a:pPr marL="2592000" lvl="5" indent="-216000">
              <a:spcBef>
                <a:spcPts val="283"/>
              </a:spcBef>
              <a:buClr>
                <a:srgbClr val="000000"/>
              </a:buClr>
              <a:buSzPct val="45000"/>
              <a:buFont typeface="Wingdings" charset="2"/>
              <a:buChar char=""/>
            </a:pPr>
            <a:r>
              <a:rPr lang="fr-FR" sz="1600" b="0" strike="noStrike" spc="-1">
                <a:solidFill>
                  <a:srgbClr val="000000"/>
                </a:solidFill>
                <a:latin typeface="Calibri"/>
              </a:rPr>
              <a:t>Sixième niveau de plan</a:t>
            </a:r>
          </a:p>
          <a:p>
            <a:pPr marL="3024000" lvl="6" indent="-216000">
              <a:spcBef>
                <a:spcPts val="283"/>
              </a:spcBef>
              <a:buClr>
                <a:srgbClr val="000000"/>
              </a:buClr>
              <a:buSzPct val="45000"/>
              <a:buFont typeface="Wingdings" charset="2"/>
              <a:buChar char=""/>
            </a:pPr>
            <a:r>
              <a:rPr lang="fr-FR" sz="1600" b="0" strike="noStrike" spc="-1">
                <a:solidFill>
                  <a:srgbClr val="000000"/>
                </a:solidFill>
                <a:latin typeface="Calibri"/>
              </a:rPr>
              <a:t>Septième niveau de plan</a:t>
            </a:r>
          </a:p>
        </p:txBody>
      </p:sp>
      <p:sp>
        <p:nvSpPr>
          <p:cNvPr id="12" name="Connecteur droit 19"/>
          <p:cNvSpPr/>
          <p:nvPr/>
        </p:nvSpPr>
        <p:spPr>
          <a:xfrm>
            <a:off x="0" y="3702240"/>
            <a:ext cx="5646240" cy="360"/>
          </a:xfrm>
          <a:prstGeom prst="line">
            <a:avLst/>
          </a:prstGeom>
          <a:ln>
            <a:solidFill>
              <a:srgbClr val="FFFFFF"/>
            </a:solidFill>
          </a:ln>
        </p:spPr>
        <p:style>
          <a:lnRef idx="3">
            <a:schemeClr val="dk1"/>
          </a:lnRef>
          <a:fillRef idx="0">
            <a:schemeClr val="dk1"/>
          </a:fillRef>
          <a:effectRef idx="2">
            <a:schemeClr val="dk1"/>
          </a:effectRef>
          <a:fontRef idx="minor"/>
        </p:style>
      </p:sp>
      <p:sp>
        <p:nvSpPr>
          <p:cNvPr id="15" name="MSIPCMContentMarking" descr="{&quot;HashCode&quot;:-1484644562,&quot;Placement&quot;:&quot;Header&quot;,&quot;Top&quot;:0.0,&quot;Left&quot;:345.021423,&quot;SlideWidth&quot;:780,&quot;SlideHeight&quot;:540}"/>
          <p:cNvSpPr txBox="1"/>
          <p:nvPr userDrawn="1"/>
        </p:nvSpPr>
        <p:spPr>
          <a:xfrm>
            <a:off x="4381772" y="0"/>
            <a:ext cx="1142456" cy="262344"/>
          </a:xfrm>
          <a:prstGeom prst="rect">
            <a:avLst/>
          </a:prstGeom>
          <a:noFill/>
        </p:spPr>
        <p:txBody>
          <a:bodyPr vert="horz" wrap="square" lIns="0" tIns="0" rIns="0" bIns="0" rtlCol="0" anchor="ctr" anchorCtr="1">
            <a:spAutoFit/>
          </a:bodyPr>
          <a:lstStyle/>
          <a:p>
            <a:pPr algn="ctr">
              <a:spcBef>
                <a:spcPts val="0"/>
              </a:spcBef>
              <a:spcAft>
                <a:spcPts val="0"/>
              </a:spcAft>
            </a:pPr>
            <a:r>
              <a:rPr lang="fr-FR" sz="1000">
                <a:solidFill>
                  <a:srgbClr val="FF8C00"/>
                </a:solidFill>
                <a:latin typeface="Calibri" panose="020F0502020204030204" pitchFamily="34" charset="0"/>
              </a:rPr>
              <a:t>C2 - Confidential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49" name="Image 2"/>
          <p:cNvPicPr/>
          <p:nvPr/>
        </p:nvPicPr>
        <p:blipFill>
          <a:blip r:embed="rId14"/>
          <a:stretch/>
        </p:blipFill>
        <p:spPr>
          <a:xfrm>
            <a:off x="0" y="0"/>
            <a:ext cx="9905760" cy="857160"/>
          </a:xfrm>
          <a:prstGeom prst="rect">
            <a:avLst/>
          </a:prstGeom>
          <a:ln w="0">
            <a:noFill/>
          </a:ln>
        </p:spPr>
      </p:pic>
      <p:pic>
        <p:nvPicPr>
          <p:cNvPr id="50" name="Image 3"/>
          <p:cNvPicPr/>
          <p:nvPr/>
        </p:nvPicPr>
        <p:blipFill>
          <a:blip r:embed="rId15"/>
          <a:stretch/>
        </p:blipFill>
        <p:spPr>
          <a:xfrm>
            <a:off x="492840" y="5896800"/>
            <a:ext cx="1812240" cy="754920"/>
          </a:xfrm>
          <a:prstGeom prst="rect">
            <a:avLst/>
          </a:prstGeom>
          <a:ln w="0">
            <a:noFill/>
          </a:ln>
        </p:spPr>
      </p:pic>
      <p:sp>
        <p:nvSpPr>
          <p:cNvPr id="51" name="PlaceHolder 1"/>
          <p:cNvSpPr>
            <a:spLocks noGrp="1"/>
          </p:cNvSpPr>
          <p:nvPr>
            <p:ph type="body"/>
          </p:nvPr>
        </p:nvSpPr>
        <p:spPr>
          <a:xfrm>
            <a:off x="444959" y="1051200"/>
            <a:ext cx="9015481" cy="340200"/>
          </a:xfrm>
          <a:prstGeom prst="rect">
            <a:avLst/>
          </a:prstGeom>
        </p:spPr>
        <p:txBody>
          <a:bodyPr lIns="90000" tIns="45000" rIns="90000" bIns="45000">
            <a:noAutofit/>
          </a:bodyPr>
          <a:lstStyle/>
          <a:p>
            <a:pPr>
              <a:lnSpc>
                <a:spcPct val="90000"/>
              </a:lnSpc>
              <a:spcBef>
                <a:spcPts val="1001"/>
              </a:spcBef>
              <a:tabLst>
                <a:tab pos="0" algn="l"/>
              </a:tabLst>
            </a:pPr>
            <a:r>
              <a:rPr lang="fr-FR" sz="1800" b="0" strike="noStrike" spc="-1">
                <a:solidFill>
                  <a:srgbClr val="122372"/>
                </a:solidFill>
                <a:latin typeface="Arial"/>
                <a:ea typeface="Arial"/>
              </a:rPr>
              <a:t>Cliquez pour modifier votre titre</a:t>
            </a:r>
            <a:br/>
            <a:endParaRPr lang="fr-FR" sz="1800" b="0" strike="noStrike" spc="-1">
              <a:solidFill>
                <a:srgbClr val="000000"/>
              </a:solidFill>
              <a:latin typeface="Calibri"/>
            </a:endParaRPr>
          </a:p>
        </p:txBody>
      </p:sp>
      <p:sp>
        <p:nvSpPr>
          <p:cNvPr id="52" name="PlaceHolder 2"/>
          <p:cNvSpPr>
            <a:spLocks noGrp="1"/>
          </p:cNvSpPr>
          <p:nvPr>
            <p:ph type="body"/>
          </p:nvPr>
        </p:nvSpPr>
        <p:spPr>
          <a:xfrm>
            <a:off x="440279" y="1479240"/>
            <a:ext cx="9015481" cy="4882680"/>
          </a:xfrm>
          <a:prstGeom prst="rect">
            <a:avLst/>
          </a:prstGeom>
        </p:spPr>
        <p:txBody>
          <a:bodyPr lIns="90000" tIns="45000" rIns="90000" bIns="45000">
            <a:noAutofit/>
          </a:bodyPr>
          <a:lstStyle/>
          <a:p>
            <a:pPr marL="285840" indent="-285480">
              <a:lnSpc>
                <a:spcPct val="90000"/>
              </a:lnSpc>
              <a:buClr>
                <a:srgbClr val="929395"/>
              </a:buClr>
              <a:buFont typeface="Arial"/>
              <a:buChar char="•"/>
            </a:pPr>
            <a:r>
              <a:rPr lang="fr-FR" sz="1800" b="0" strike="noStrike" spc="-1">
                <a:solidFill>
                  <a:srgbClr val="929395"/>
                </a:solidFill>
                <a:latin typeface="Arial"/>
                <a:ea typeface="Arial"/>
              </a:rPr>
              <a:t>Cliquez pour entrez votre texte</a:t>
            </a:r>
            <a:br/>
            <a:r>
              <a:rPr lang="fr-FR" sz="1800" b="0" strike="noStrike" spc="-1">
                <a:solidFill>
                  <a:srgbClr val="929395"/>
                </a:solidFill>
                <a:latin typeface="Arial"/>
                <a:ea typeface="Arial"/>
              </a:rPr>
              <a:t>Lorem ipsum dolor sit amet, consectetur adipiscing elit. Phasellus sit amet mi vitae velit volutpat feugiat ut vitae leo. Proin ac viverra ante. Curabitur convallis nunc id neque sollicitudin facilisis. </a:t>
            </a:r>
            <a:endParaRPr lang="fr-FR" sz="1800" b="0" strike="noStrike" spc="-1">
              <a:solidFill>
                <a:srgbClr val="000000"/>
              </a:solidFill>
              <a:latin typeface="Calibri"/>
            </a:endParaRPr>
          </a:p>
          <a:p>
            <a:pPr marL="285840" indent="-285480">
              <a:lnSpc>
                <a:spcPct val="90000"/>
              </a:lnSpc>
              <a:buClr>
                <a:srgbClr val="929395"/>
              </a:buClr>
              <a:buFont typeface="Arial"/>
              <a:buChar char="•"/>
            </a:pPr>
            <a:r>
              <a:rPr lang="fr-FR" sz="1800" b="0" strike="noStrike" spc="-1">
                <a:solidFill>
                  <a:srgbClr val="929395"/>
                </a:solidFill>
                <a:latin typeface="Arial"/>
                <a:ea typeface="Arial"/>
              </a:rPr>
              <a:t>Lorem ipsum dolor sit amet, consectetur adipiscing elit. Phasellus sit amet mi vitae velit volutpat feugiat ut vitae leo. </a:t>
            </a:r>
            <a:endParaRPr lang="fr-FR" sz="1800" b="0" strike="noStrike" spc="-1">
              <a:solidFill>
                <a:srgbClr val="000000"/>
              </a:solidFill>
              <a:latin typeface="Calibri"/>
            </a:endParaRPr>
          </a:p>
          <a:p>
            <a:pPr marL="285840" indent="-285480">
              <a:lnSpc>
                <a:spcPct val="90000"/>
              </a:lnSpc>
              <a:buClr>
                <a:srgbClr val="929395"/>
              </a:buClr>
              <a:buFont typeface="Arial"/>
              <a:buChar char="•"/>
            </a:pPr>
            <a:r>
              <a:rPr lang="fr-FR" sz="1800" b="0" strike="noStrike" spc="-1">
                <a:solidFill>
                  <a:srgbClr val="929395"/>
                </a:solidFill>
                <a:latin typeface="Arial"/>
                <a:ea typeface="Arial"/>
              </a:rPr>
              <a:t>Proin ac viverra ante. Curabitur convallis nunc id neque sollicitudin facilisis.</a:t>
            </a:r>
            <a:endParaRPr lang="fr-FR" sz="1800" b="0" strike="noStrike" spc="-1">
              <a:solidFill>
                <a:srgbClr val="000000"/>
              </a:solidFill>
              <a:latin typeface="Calibri"/>
            </a:endParaRPr>
          </a:p>
        </p:txBody>
      </p:sp>
      <p:sp>
        <p:nvSpPr>
          <p:cNvPr id="53" name="Espace réservé du numéro de diapositive 5"/>
          <p:cNvSpPr/>
          <p:nvPr/>
        </p:nvSpPr>
        <p:spPr>
          <a:xfrm>
            <a:off x="9164521" y="6346080"/>
            <a:ext cx="390241" cy="364680"/>
          </a:xfrm>
          <a:prstGeom prst="rect">
            <a:avLst/>
          </a:prstGeom>
          <a:noFill/>
          <a:ln w="0">
            <a:noFill/>
          </a:ln>
        </p:spPr>
        <p:style>
          <a:lnRef idx="0">
            <a:scrgbClr r="0" g="0" b="0"/>
          </a:lnRef>
          <a:fillRef idx="0">
            <a:scrgbClr r="0" g="0" b="0"/>
          </a:fillRef>
          <a:effectRef idx="0">
            <a:scrgbClr r="0" g="0" b="0"/>
          </a:effectRef>
          <a:fontRef idx="minor"/>
        </p:style>
        <p:txBody>
          <a:bodyPr anchor="ctr">
            <a:noAutofit/>
          </a:bodyPr>
          <a:lstStyle/>
          <a:p>
            <a:pPr algn="r">
              <a:lnSpc>
                <a:spcPct val="100000"/>
              </a:lnSpc>
            </a:pPr>
            <a:fld id="{D8879EA2-7267-4E60-AE46-8A81FF0A5667}" type="slidenum">
              <a:rPr lang="fr-FR" sz="900" b="0" strike="noStrike" spc="-1">
                <a:solidFill>
                  <a:srgbClr val="122372"/>
                </a:solidFill>
                <a:latin typeface="Arial"/>
                <a:ea typeface="Arial"/>
              </a:rPr>
              <a:t>‹N°›</a:t>
            </a:fld>
            <a:endParaRPr lang="fr-FR" sz="900" b="0" strike="noStrike" spc="-1">
              <a:latin typeface="Arial"/>
            </a:endParaRPr>
          </a:p>
        </p:txBody>
      </p:sp>
      <p:sp>
        <p:nvSpPr>
          <p:cNvPr id="54" name="PlaceHolder 3"/>
          <p:cNvSpPr>
            <a:spLocks noGrp="1"/>
          </p:cNvSpPr>
          <p:nvPr>
            <p:ph type="body"/>
          </p:nvPr>
        </p:nvSpPr>
        <p:spPr>
          <a:xfrm>
            <a:off x="398520" y="229680"/>
            <a:ext cx="9032400" cy="338040"/>
          </a:xfrm>
          <a:prstGeom prst="rect">
            <a:avLst/>
          </a:prstGeom>
        </p:spPr>
        <p:txBody>
          <a:bodyPr lIns="90000" tIns="45000" rIns="90000" bIns="45000">
            <a:noAutofit/>
          </a:bodyPr>
          <a:lstStyle/>
          <a:p>
            <a:pPr>
              <a:lnSpc>
                <a:spcPct val="90000"/>
              </a:lnSpc>
              <a:spcBef>
                <a:spcPts val="1001"/>
              </a:spcBef>
              <a:tabLst>
                <a:tab pos="0" algn="l"/>
              </a:tabLst>
            </a:pPr>
            <a:r>
              <a:rPr lang="fr-FR" sz="2400" b="1" strike="noStrike" spc="-1">
                <a:solidFill>
                  <a:srgbClr val="FFFFFF"/>
                </a:solidFill>
                <a:latin typeface="Georgia"/>
                <a:ea typeface="Georgia"/>
              </a:rPr>
              <a:t>Modifiez le titre</a:t>
            </a:r>
            <a:endParaRPr lang="fr-FR" sz="2400" b="0" strike="noStrike" spc="-1">
              <a:solidFill>
                <a:srgbClr val="000000"/>
              </a:solidFill>
              <a:latin typeface="Calibri"/>
            </a:endParaRPr>
          </a:p>
        </p:txBody>
      </p:sp>
      <p:sp>
        <p:nvSpPr>
          <p:cNvPr id="55" name="Espace réservé du texte 11"/>
          <p:cNvSpPr/>
          <p:nvPr/>
        </p:nvSpPr>
        <p:spPr>
          <a:xfrm>
            <a:off x="398520" y="6434280"/>
            <a:ext cx="3557160" cy="202320"/>
          </a:xfrm>
          <a:prstGeom prst="rect">
            <a:avLst/>
          </a:prstGeom>
          <a:noFill/>
          <a:ln w="0">
            <a:noFill/>
          </a:ln>
        </p:spPr>
        <p:style>
          <a:lnRef idx="0">
            <a:scrgbClr r="0" g="0" b="0"/>
          </a:lnRef>
          <a:fillRef idx="0">
            <a:scrgbClr r="0" g="0" b="0"/>
          </a:fillRef>
          <a:effectRef idx="0">
            <a:scrgbClr r="0" g="0" b="0"/>
          </a:effectRef>
          <a:fontRef idx="minor"/>
        </p:style>
      </p:sp>
      <p:sp>
        <p:nvSpPr>
          <p:cNvPr id="56" name="PlaceHolder 4"/>
          <p:cNvSpPr>
            <a:spLocks noGrp="1"/>
          </p:cNvSpPr>
          <p:nvPr>
            <p:ph type="title"/>
          </p:nvPr>
        </p:nvSpPr>
        <p:spPr>
          <a:xfrm>
            <a:off x="495000" y="273600"/>
            <a:ext cx="8915040" cy="1144800"/>
          </a:xfrm>
          <a:prstGeom prst="rect">
            <a:avLst/>
          </a:prstGeom>
        </p:spPr>
        <p:txBody>
          <a:bodyPr lIns="0" tIns="0" rIns="0" bIns="0" anchor="ctr">
            <a:noAutofit/>
          </a:bodyPr>
          <a:lstStyle/>
          <a:p>
            <a:r>
              <a:rPr lang="fr-FR" sz="1800" b="0" strike="noStrike" spc="-1">
                <a:solidFill>
                  <a:srgbClr val="000000"/>
                </a:solidFill>
                <a:latin typeface="Calibri"/>
              </a:rPr>
              <a:t>Cliquez pour éditer le format du texte-titre</a:t>
            </a:r>
          </a:p>
        </p:txBody>
      </p:sp>
      <p:sp>
        <p:nvSpPr>
          <p:cNvPr id="2" name="MSIPCMContentMarking" descr="{&quot;HashCode&quot;:-1484644562,&quot;Placement&quot;:&quot;Header&quot;,&quot;Top&quot;:0.0,&quot;Left&quot;:345.021423,&quot;SlideWidth&quot;:780,&quot;SlideHeight&quot;:540}"/>
          <p:cNvSpPr txBox="1"/>
          <p:nvPr userDrawn="1"/>
        </p:nvSpPr>
        <p:spPr>
          <a:xfrm>
            <a:off x="4381772" y="0"/>
            <a:ext cx="1142456" cy="262344"/>
          </a:xfrm>
          <a:prstGeom prst="rect">
            <a:avLst/>
          </a:prstGeom>
          <a:noFill/>
        </p:spPr>
        <p:txBody>
          <a:bodyPr vert="horz" wrap="square" lIns="0" tIns="0" rIns="0" bIns="0" rtlCol="0" anchor="ctr" anchorCtr="1">
            <a:spAutoFit/>
          </a:bodyPr>
          <a:lstStyle/>
          <a:p>
            <a:pPr algn="ctr">
              <a:spcBef>
                <a:spcPts val="0"/>
              </a:spcBef>
              <a:spcAft>
                <a:spcPts val="0"/>
              </a:spcAft>
            </a:pPr>
            <a:r>
              <a:rPr lang="fr-FR" sz="1000">
                <a:solidFill>
                  <a:srgbClr val="FF8C00"/>
                </a:solidFill>
                <a:latin typeface="Calibri" panose="020F0502020204030204" pitchFamily="34" charset="0"/>
              </a:rPr>
              <a:t>C2 - Confidential</a:t>
            </a:r>
          </a:p>
        </p:txBody>
      </p:sp>
    </p:spTree>
    <p:extLst>
      <p:ext uri="{BB962C8B-B14F-4D97-AF65-F5344CB8AC3E}">
        <p14:creationId xmlns:p14="http://schemas.microsoft.com/office/powerpoint/2010/main" val="1459292721"/>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Image 2"/>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0" y="0"/>
            <a:ext cx="9906000" cy="1208600"/>
          </a:xfrm>
          <a:prstGeom prst="rect">
            <a:avLst/>
          </a:prstGeom>
        </p:spPr>
      </p:pic>
      <p:sp>
        <p:nvSpPr>
          <p:cNvPr id="2" name="MSIPCMContentMarking" descr="{&quot;HashCode&quot;:-1484644562,&quot;Placement&quot;:&quot;Header&quot;,&quot;Top&quot;:0.0,&quot;Left&quot;:345.021423,&quot;SlideWidth&quot;:780,&quot;SlideHeight&quot;:540}"/>
          <p:cNvSpPr txBox="1"/>
          <p:nvPr userDrawn="1"/>
        </p:nvSpPr>
        <p:spPr>
          <a:xfrm>
            <a:off x="4381772" y="0"/>
            <a:ext cx="1142456" cy="262344"/>
          </a:xfrm>
          <a:prstGeom prst="rect">
            <a:avLst/>
          </a:prstGeom>
          <a:noFill/>
        </p:spPr>
        <p:txBody>
          <a:bodyPr vert="horz" wrap="square" lIns="0" tIns="0" rIns="0" bIns="0" rtlCol="0" anchor="ctr" anchorCtr="1">
            <a:spAutoFit/>
          </a:bodyPr>
          <a:lstStyle/>
          <a:p>
            <a:pPr algn="ctr">
              <a:spcBef>
                <a:spcPts val="0"/>
              </a:spcBef>
              <a:spcAft>
                <a:spcPts val="0"/>
              </a:spcAft>
            </a:pPr>
            <a:r>
              <a:rPr lang="fr-FR" sz="1000">
                <a:solidFill>
                  <a:srgbClr val="FF8C00"/>
                </a:solidFill>
                <a:latin typeface="Calibri" panose="020F0502020204030204" pitchFamily="34" charset="0"/>
              </a:rPr>
              <a:t>C2 - Confidential</a:t>
            </a:r>
          </a:p>
        </p:txBody>
      </p:sp>
    </p:spTree>
    <p:extLst>
      <p:ext uri="{BB962C8B-B14F-4D97-AF65-F5344CB8AC3E}">
        <p14:creationId xmlns:p14="http://schemas.microsoft.com/office/powerpoint/2010/main" val="912404745"/>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Lst>
  <p:hf sldNum="0" hdr="0" ftr="0"/>
  <p:txStyles>
    <p:titleStyle>
      <a:lvl1pPr algn="l" defTabSz="914385" rtl="0" eaLnBrk="1" latinLnBrk="0" hangingPunct="1">
        <a:lnSpc>
          <a:spcPct val="90000"/>
        </a:lnSpc>
        <a:spcBef>
          <a:spcPct val="0"/>
        </a:spcBef>
        <a:buNone/>
        <a:defRPr sz="4401" kern="1200">
          <a:solidFill>
            <a:schemeClr val="tx1"/>
          </a:solidFill>
          <a:latin typeface="+mj-lt"/>
          <a:ea typeface="+mj-ea"/>
          <a:cs typeface="+mj-cs"/>
        </a:defRPr>
      </a:lvl1pPr>
    </p:titleStyle>
    <p:bodyStyle>
      <a:lvl1pPr marL="228597" indent="-228597" algn="l" defTabSz="914385"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788" indent="-228597" algn="l" defTabSz="914385"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2980" indent="-228597" algn="l" defTabSz="914385"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173" indent="-228597" algn="l" defTabSz="914385"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366" indent="-228597" algn="l" defTabSz="914385"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558" indent="-228597" algn="l" defTabSz="914385"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750" indent="-228597" algn="l" defTabSz="914385"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943" indent="-228597" algn="l" defTabSz="914385"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134" indent="-228597" algn="l" defTabSz="914385"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fr-FR"/>
      </a:defPPr>
      <a:lvl1pPr marL="0" algn="l" defTabSz="914385" rtl="0" eaLnBrk="1" latinLnBrk="0" hangingPunct="1">
        <a:defRPr sz="1800" kern="1200">
          <a:solidFill>
            <a:schemeClr val="tx1"/>
          </a:solidFill>
          <a:latin typeface="+mn-lt"/>
          <a:ea typeface="+mn-ea"/>
          <a:cs typeface="+mn-cs"/>
        </a:defRPr>
      </a:lvl1pPr>
      <a:lvl2pPr marL="457193" algn="l" defTabSz="914385" rtl="0" eaLnBrk="1" latinLnBrk="0" hangingPunct="1">
        <a:defRPr sz="1800" kern="1200">
          <a:solidFill>
            <a:schemeClr val="tx1"/>
          </a:solidFill>
          <a:latin typeface="+mn-lt"/>
          <a:ea typeface="+mn-ea"/>
          <a:cs typeface="+mn-cs"/>
        </a:defRPr>
      </a:lvl2pPr>
      <a:lvl3pPr marL="914385" algn="l" defTabSz="914385" rtl="0" eaLnBrk="1" latinLnBrk="0" hangingPunct="1">
        <a:defRPr sz="1800" kern="1200">
          <a:solidFill>
            <a:schemeClr val="tx1"/>
          </a:solidFill>
          <a:latin typeface="+mn-lt"/>
          <a:ea typeface="+mn-ea"/>
          <a:cs typeface="+mn-cs"/>
        </a:defRPr>
      </a:lvl3pPr>
      <a:lvl4pPr marL="1371576" algn="l" defTabSz="914385" rtl="0" eaLnBrk="1" latinLnBrk="0" hangingPunct="1">
        <a:defRPr sz="1800" kern="1200">
          <a:solidFill>
            <a:schemeClr val="tx1"/>
          </a:solidFill>
          <a:latin typeface="+mn-lt"/>
          <a:ea typeface="+mn-ea"/>
          <a:cs typeface="+mn-cs"/>
        </a:defRPr>
      </a:lvl4pPr>
      <a:lvl5pPr marL="1828769" algn="l" defTabSz="914385" rtl="0" eaLnBrk="1" latinLnBrk="0" hangingPunct="1">
        <a:defRPr sz="1800" kern="1200">
          <a:solidFill>
            <a:schemeClr val="tx1"/>
          </a:solidFill>
          <a:latin typeface="+mn-lt"/>
          <a:ea typeface="+mn-ea"/>
          <a:cs typeface="+mn-cs"/>
        </a:defRPr>
      </a:lvl5pPr>
      <a:lvl6pPr marL="2285961" algn="l" defTabSz="914385" rtl="0" eaLnBrk="1" latinLnBrk="0" hangingPunct="1">
        <a:defRPr sz="1800" kern="1200">
          <a:solidFill>
            <a:schemeClr val="tx1"/>
          </a:solidFill>
          <a:latin typeface="+mn-lt"/>
          <a:ea typeface="+mn-ea"/>
          <a:cs typeface="+mn-cs"/>
        </a:defRPr>
      </a:lvl6pPr>
      <a:lvl7pPr marL="2743154" algn="l" defTabSz="914385" rtl="0" eaLnBrk="1" latinLnBrk="0" hangingPunct="1">
        <a:defRPr sz="1800" kern="1200">
          <a:solidFill>
            <a:schemeClr val="tx1"/>
          </a:solidFill>
          <a:latin typeface="+mn-lt"/>
          <a:ea typeface="+mn-ea"/>
          <a:cs typeface="+mn-cs"/>
        </a:defRPr>
      </a:lvl7pPr>
      <a:lvl8pPr marL="3200346" algn="l" defTabSz="914385" rtl="0" eaLnBrk="1" latinLnBrk="0" hangingPunct="1">
        <a:defRPr sz="1800" kern="1200">
          <a:solidFill>
            <a:schemeClr val="tx1"/>
          </a:solidFill>
          <a:latin typeface="+mn-lt"/>
          <a:ea typeface="+mn-ea"/>
          <a:cs typeface="+mn-cs"/>
        </a:defRPr>
      </a:lvl8pPr>
      <a:lvl9pPr marL="3657538" algn="l" defTabSz="914385"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681038" y="365125"/>
            <a:ext cx="8543925"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681038" y="6356350"/>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4C0C86-3CD7-4910-B2BD-6EB54A1E5D93}" type="datetimeFigureOut">
              <a:rPr lang="fr-FR" smtClean="0"/>
              <a:t>31/03/2023</a:t>
            </a:fld>
            <a:endParaRPr lang="fr-FR"/>
          </a:p>
        </p:txBody>
      </p:sp>
      <p:sp>
        <p:nvSpPr>
          <p:cNvPr id="5" name="Espace réservé du pied de page 4"/>
          <p:cNvSpPr>
            <a:spLocks noGrp="1"/>
          </p:cNvSpPr>
          <p:nvPr>
            <p:ph type="ftr" sz="quarter" idx="3"/>
          </p:nvPr>
        </p:nvSpPr>
        <p:spPr>
          <a:xfrm>
            <a:off x="3281363" y="6356350"/>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996113" y="6356350"/>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F57DBB-B439-4CB7-833C-4845695BAFA0}" type="slidenum">
              <a:rPr lang="fr-FR" smtClean="0"/>
              <a:t>‹N°›</a:t>
            </a:fld>
            <a:endParaRPr lang="fr-FR"/>
          </a:p>
        </p:txBody>
      </p:sp>
      <p:sp>
        <p:nvSpPr>
          <p:cNvPr id="7" name="MSIPCMContentMarking" descr="{&quot;HashCode&quot;:-1484644562,&quot;Placement&quot;:&quot;Header&quot;,&quot;Top&quot;:0.0,&quot;Left&quot;:345.021423,&quot;SlideWidth&quot;:780,&quot;SlideHeight&quot;:540}"/>
          <p:cNvSpPr txBox="1"/>
          <p:nvPr userDrawn="1"/>
        </p:nvSpPr>
        <p:spPr>
          <a:xfrm>
            <a:off x="4381772" y="0"/>
            <a:ext cx="1142456" cy="262344"/>
          </a:xfrm>
          <a:prstGeom prst="rect">
            <a:avLst/>
          </a:prstGeom>
          <a:noFill/>
        </p:spPr>
        <p:txBody>
          <a:bodyPr vert="horz" wrap="square" lIns="0" tIns="0" rIns="0" bIns="0" rtlCol="0" anchor="ctr" anchorCtr="1">
            <a:spAutoFit/>
          </a:bodyPr>
          <a:lstStyle/>
          <a:p>
            <a:pPr algn="ctr">
              <a:spcBef>
                <a:spcPts val="0"/>
              </a:spcBef>
              <a:spcAft>
                <a:spcPts val="0"/>
              </a:spcAft>
            </a:pPr>
            <a:r>
              <a:rPr lang="fr-FR" sz="1000">
                <a:solidFill>
                  <a:srgbClr val="FF8C00"/>
                </a:solidFill>
                <a:latin typeface="Calibri" panose="020F0502020204030204" pitchFamily="34" charset="0"/>
              </a:rPr>
              <a:t>C2 - Confidential</a:t>
            </a:r>
          </a:p>
        </p:txBody>
      </p:sp>
    </p:spTree>
    <p:extLst>
      <p:ext uri="{BB962C8B-B14F-4D97-AF65-F5344CB8AC3E}">
        <p14:creationId xmlns:p14="http://schemas.microsoft.com/office/powerpoint/2010/main" val="2017970235"/>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681038" y="365125"/>
            <a:ext cx="8543925"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681038" y="6356350"/>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E60059-C65F-45FC-A9B9-C2D54198F2CE}" type="datetimeFigureOut">
              <a:rPr lang="fr-FR" smtClean="0"/>
              <a:t>31/03/2023</a:t>
            </a:fld>
            <a:endParaRPr lang="fr-FR"/>
          </a:p>
        </p:txBody>
      </p:sp>
      <p:sp>
        <p:nvSpPr>
          <p:cNvPr id="5" name="Espace réservé du pied de page 4"/>
          <p:cNvSpPr>
            <a:spLocks noGrp="1"/>
          </p:cNvSpPr>
          <p:nvPr>
            <p:ph type="ftr" sz="quarter" idx="3"/>
          </p:nvPr>
        </p:nvSpPr>
        <p:spPr>
          <a:xfrm>
            <a:off x="3281363" y="6356350"/>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996113" y="6356350"/>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107686-3D69-4A35-A0F6-D3A2E7B50534}" type="slidenum">
              <a:rPr lang="fr-FR" smtClean="0"/>
              <a:t>‹N°›</a:t>
            </a:fld>
            <a:endParaRPr lang="fr-FR"/>
          </a:p>
        </p:txBody>
      </p:sp>
      <p:sp>
        <p:nvSpPr>
          <p:cNvPr id="7" name="MSIPCMContentMarking" descr="{&quot;HashCode&quot;:-1484644562,&quot;Placement&quot;:&quot;Header&quot;,&quot;Top&quot;:0.0,&quot;Left&quot;:345.021423,&quot;SlideWidth&quot;:780,&quot;SlideHeight&quot;:540}"/>
          <p:cNvSpPr txBox="1"/>
          <p:nvPr userDrawn="1"/>
        </p:nvSpPr>
        <p:spPr>
          <a:xfrm>
            <a:off x="4381772" y="0"/>
            <a:ext cx="1142456" cy="262344"/>
          </a:xfrm>
          <a:prstGeom prst="rect">
            <a:avLst/>
          </a:prstGeom>
          <a:noFill/>
        </p:spPr>
        <p:txBody>
          <a:bodyPr vert="horz" wrap="square" lIns="0" tIns="0" rIns="0" bIns="0" rtlCol="0" anchor="ctr" anchorCtr="1">
            <a:spAutoFit/>
          </a:bodyPr>
          <a:lstStyle/>
          <a:p>
            <a:pPr algn="ctr">
              <a:spcBef>
                <a:spcPts val="0"/>
              </a:spcBef>
              <a:spcAft>
                <a:spcPts val="0"/>
              </a:spcAft>
            </a:pPr>
            <a:r>
              <a:rPr lang="fr-FR" sz="1000">
                <a:solidFill>
                  <a:srgbClr val="FF8C00"/>
                </a:solidFill>
                <a:latin typeface="Calibri" panose="020F0502020204030204" pitchFamily="34" charset="0"/>
              </a:rPr>
              <a:t>C2 - Confidential</a:t>
            </a:r>
          </a:p>
        </p:txBody>
      </p:sp>
    </p:spTree>
    <p:extLst>
      <p:ext uri="{BB962C8B-B14F-4D97-AF65-F5344CB8AC3E}">
        <p14:creationId xmlns:p14="http://schemas.microsoft.com/office/powerpoint/2010/main" val="1132112678"/>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495300" y="1600206"/>
            <a:ext cx="8915400" cy="4525963"/>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495300" y="6356365"/>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403EA9C-472B-429A-B262-26555AF0004C}" type="datetime1">
              <a:rPr lang="fr-FR" smtClean="0">
                <a:solidFill>
                  <a:prstClr val="black">
                    <a:tint val="75000"/>
                  </a:prstClr>
                </a:solidFill>
              </a:rPr>
              <a:pPr/>
              <a:t>31/03/2023</a:t>
            </a:fld>
            <a:endParaRPr lang="en-US" dirty="0">
              <a:solidFill>
                <a:prstClr val="black">
                  <a:tint val="75000"/>
                </a:prstClr>
              </a:solidFill>
            </a:endParaRPr>
          </a:p>
        </p:txBody>
      </p:sp>
      <p:sp>
        <p:nvSpPr>
          <p:cNvPr id="5" name="Espace réservé du pied de page 4"/>
          <p:cNvSpPr>
            <a:spLocks noGrp="1"/>
          </p:cNvSpPr>
          <p:nvPr>
            <p:ph type="ftr" sz="quarter" idx="3"/>
          </p:nvPr>
        </p:nvSpPr>
        <p:spPr>
          <a:xfrm>
            <a:off x="3384550" y="6356365"/>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solidFill>
                  <a:prstClr val="black">
                    <a:tint val="75000"/>
                  </a:prstClr>
                </a:solidFill>
              </a:rPr>
              <a:t>Séminaire ISAE SUPAERO ENSICA Alumni</a:t>
            </a:r>
            <a:endParaRPr lang="en-US" dirty="0">
              <a:solidFill>
                <a:prstClr val="black">
                  <a:tint val="75000"/>
                </a:prstClr>
              </a:solidFill>
            </a:endParaRPr>
          </a:p>
        </p:txBody>
      </p:sp>
      <p:sp>
        <p:nvSpPr>
          <p:cNvPr id="6" name="Espace réservé du numéro de diapositive 5"/>
          <p:cNvSpPr>
            <a:spLocks noGrp="1"/>
          </p:cNvSpPr>
          <p:nvPr>
            <p:ph type="sldNum" sz="quarter" idx="4"/>
          </p:nvPr>
        </p:nvSpPr>
        <p:spPr>
          <a:xfrm>
            <a:off x="7099300" y="6356365"/>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48F39E-9C37-485F-AC97-16BB4BDF9F49}" type="slidenum">
              <a:rPr lang="en-US" smtClean="0">
                <a:solidFill>
                  <a:prstClr val="black">
                    <a:tint val="75000"/>
                  </a:prstClr>
                </a:solidFill>
              </a:rPr>
              <a:pPr/>
              <a:t>‹N°›</a:t>
            </a:fld>
            <a:endParaRPr lang="en-US" dirty="0">
              <a:solidFill>
                <a:prstClr val="black">
                  <a:tint val="75000"/>
                </a:prstClr>
              </a:solidFill>
            </a:endParaRPr>
          </a:p>
        </p:txBody>
      </p:sp>
      <p:sp>
        <p:nvSpPr>
          <p:cNvPr id="7" name="MSIPCMContentMarking" descr="{&quot;HashCode&quot;:-1484644562,&quot;Placement&quot;:&quot;Header&quot;,&quot;Top&quot;:0.0,&quot;Left&quot;:345.021423,&quot;SlideWidth&quot;:780,&quot;SlideHeight&quot;:540}"/>
          <p:cNvSpPr txBox="1"/>
          <p:nvPr userDrawn="1"/>
        </p:nvSpPr>
        <p:spPr>
          <a:xfrm>
            <a:off x="4381772" y="0"/>
            <a:ext cx="1142456" cy="262344"/>
          </a:xfrm>
          <a:prstGeom prst="rect">
            <a:avLst/>
          </a:prstGeom>
          <a:noFill/>
        </p:spPr>
        <p:txBody>
          <a:bodyPr vert="horz" wrap="square" lIns="0" tIns="0" rIns="0" bIns="0" rtlCol="0" anchor="ctr" anchorCtr="1">
            <a:spAutoFit/>
          </a:bodyPr>
          <a:lstStyle/>
          <a:p>
            <a:pPr algn="ctr">
              <a:spcBef>
                <a:spcPts val="0"/>
              </a:spcBef>
              <a:spcAft>
                <a:spcPts val="0"/>
              </a:spcAft>
            </a:pPr>
            <a:r>
              <a:rPr lang="fr-FR" sz="1000">
                <a:solidFill>
                  <a:srgbClr val="FF8C00"/>
                </a:solidFill>
                <a:latin typeface="Calibri" panose="020F0502020204030204" pitchFamily="34" charset="0"/>
              </a:rPr>
              <a:t>C2 - Confidential</a:t>
            </a:r>
          </a:p>
        </p:txBody>
      </p:sp>
    </p:spTree>
    <p:extLst>
      <p:ext uri="{BB962C8B-B14F-4D97-AF65-F5344CB8AC3E}">
        <p14:creationId xmlns:p14="http://schemas.microsoft.com/office/powerpoint/2010/main" val="3376130761"/>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6.xml"/></Relationships>
</file>

<file path=ppt/slides/_rels/slide4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2.xml"/></Relationships>
</file>

<file path=ppt/slides/_rels/slide4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3.xml"/></Relationships>
</file>

<file path=ppt/slides/_rels/slide4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4.xml"/></Relationships>
</file>

<file path=ppt/slides/_rels/slide4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3.xml"/></Relationships>
</file>

<file path=ppt/slides/_rels/slide4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54.xml"/></Relationships>
</file>

<file path=ppt/slides/_rels/slide4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4.xml"/></Relationships>
</file>

<file path=ppt/slides/_rels/slide4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4.xml"/></Relationships>
</file>

<file path=ppt/slides/_rels/slide5.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6.xml"/></Relationships>
</file>

<file path=ppt/slides/_rels/slide5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3.xml"/></Relationships>
</file>

<file path=ppt/slides/_rels/slide5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3.xml"/></Relationships>
</file>

<file path=ppt/slides/_rels/slide5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3.xml"/></Relationships>
</file>

<file path=ppt/slides/_rels/slide5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3.xml"/></Relationships>
</file>

<file path=ppt/slides/_rels/slide5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3.xml"/></Relationships>
</file>

<file path=ppt/slides/_rels/slide5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5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3.xml"/></Relationships>
</file>

<file path=ppt/slides/_rels/slide5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4.xml"/></Relationships>
</file>

<file path=ppt/slides/_rels/slide5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3.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6.xml"/></Relationships>
</file>

<file path=ppt/slides/_rels/slide6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4.xml"/></Relationships>
</file>

<file path=ppt/slides/_rels/slide6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Espace réservé du texte 1"/>
          <p:cNvSpPr txBox="1"/>
          <p:nvPr/>
        </p:nvSpPr>
        <p:spPr>
          <a:xfrm>
            <a:off x="544933" y="4287190"/>
            <a:ext cx="3813058" cy="1149109"/>
          </a:xfrm>
          <a:prstGeom prst="rect">
            <a:avLst/>
          </a:prstGeom>
          <a:noFill/>
          <a:ln w="0">
            <a:noFill/>
          </a:ln>
        </p:spPr>
        <p:txBody>
          <a:bodyPr lIns="90000" tIns="45000" rIns="90000" bIns="45000">
            <a:noAutofit/>
          </a:bodyPr>
          <a:lstStyle/>
          <a:p>
            <a:pPr algn="ctr">
              <a:spcAft>
                <a:spcPts val="1000"/>
              </a:spcAft>
              <a:tabLst>
                <a:tab pos="0" algn="l"/>
              </a:tabLst>
            </a:pPr>
            <a:r>
              <a:rPr lang="fr-FR" sz="2400" b="1" spc="-1" dirty="0">
                <a:solidFill>
                  <a:schemeClr val="bg1"/>
                </a:solidFill>
                <a:latin typeface="Georgia"/>
                <a:ea typeface="Georgia"/>
              </a:rPr>
              <a:t>Toulouse</a:t>
            </a:r>
          </a:p>
          <a:p>
            <a:pPr algn="ctr">
              <a:spcAft>
                <a:spcPts val="1200"/>
              </a:spcAft>
              <a:tabLst>
                <a:tab pos="0" algn="l"/>
              </a:tabLst>
            </a:pPr>
            <a:r>
              <a:rPr lang="fr-FR" sz="2400" b="1" spc="-1" dirty="0">
                <a:solidFill>
                  <a:schemeClr val="bg1"/>
                </a:solidFill>
                <a:latin typeface="Georgia"/>
                <a:ea typeface="Georgia"/>
              </a:rPr>
              <a:t>24 et 25 mars 2023</a:t>
            </a:r>
            <a:endParaRPr lang="fr-FR" sz="2400" b="1" strike="noStrike" spc="-1" dirty="0">
              <a:solidFill>
                <a:schemeClr val="bg1"/>
              </a:solidFill>
              <a:latin typeface="Calibri"/>
            </a:endParaRPr>
          </a:p>
        </p:txBody>
      </p:sp>
      <p:sp>
        <p:nvSpPr>
          <p:cNvPr id="94" name="Titre 2"/>
          <p:cNvSpPr txBox="1"/>
          <p:nvPr/>
        </p:nvSpPr>
        <p:spPr>
          <a:xfrm>
            <a:off x="0" y="1801091"/>
            <a:ext cx="9906000" cy="2189018"/>
          </a:xfrm>
          <a:prstGeom prst="rect">
            <a:avLst/>
          </a:prstGeom>
          <a:noFill/>
          <a:ln w="0">
            <a:noFill/>
          </a:ln>
        </p:spPr>
        <p:txBody>
          <a:bodyPr lIns="90000" tIns="45000" rIns="90000" bIns="45000">
            <a:noAutofit/>
          </a:bodyPr>
          <a:lstStyle/>
          <a:p>
            <a:pPr algn="ctr">
              <a:lnSpc>
                <a:spcPct val="100000"/>
              </a:lnSpc>
            </a:pPr>
            <a:endParaRPr lang="fr-FR" sz="2700" b="1" dirty="0">
              <a:solidFill>
                <a:schemeClr val="bg2">
                  <a:lumMod val="50000"/>
                </a:schemeClr>
              </a:solidFill>
              <a:latin typeface="Georgia" panose="02040502050405020303" pitchFamily="18" charset="0"/>
            </a:endParaRPr>
          </a:p>
          <a:p>
            <a:pPr algn="ctr">
              <a:lnSpc>
                <a:spcPct val="100000"/>
              </a:lnSpc>
              <a:spcAft>
                <a:spcPts val="1000"/>
              </a:spcAft>
            </a:pPr>
            <a:r>
              <a:rPr lang="fr-FR" sz="2600" b="1" dirty="0">
                <a:solidFill>
                  <a:schemeClr val="bg2">
                    <a:lumMod val="50000"/>
                  </a:schemeClr>
                </a:solidFill>
                <a:latin typeface="Georgia" panose="02040502050405020303" pitchFamily="18" charset="0"/>
              </a:rPr>
              <a:t>Séminaire ISAE SUPAERO ENSICA </a:t>
            </a:r>
            <a:r>
              <a:rPr lang="fr-FR" sz="2600" b="1" dirty="0" err="1">
                <a:solidFill>
                  <a:schemeClr val="bg2">
                    <a:lumMod val="50000"/>
                  </a:schemeClr>
                </a:solidFill>
                <a:latin typeface="Georgia" panose="02040502050405020303" pitchFamily="18" charset="0"/>
              </a:rPr>
              <a:t>Alumni</a:t>
            </a:r>
            <a:endParaRPr lang="fr-FR" sz="2600" b="1" dirty="0">
              <a:solidFill>
                <a:schemeClr val="bg2">
                  <a:lumMod val="50000"/>
                </a:schemeClr>
              </a:solidFill>
              <a:latin typeface="Georgia" panose="02040502050405020303" pitchFamily="18" charset="0"/>
            </a:endParaRPr>
          </a:p>
          <a:p>
            <a:pPr algn="ctr">
              <a:spcAft>
                <a:spcPts val="1000"/>
              </a:spcAft>
            </a:pPr>
            <a:r>
              <a:rPr lang="fr-FR" sz="2600" b="1" dirty="0">
                <a:solidFill>
                  <a:schemeClr val="bg2">
                    <a:lumMod val="50000"/>
                  </a:schemeClr>
                </a:solidFill>
                <a:latin typeface="Georgia" panose="02040502050405020303" pitchFamily="18" charset="0"/>
              </a:rPr>
              <a:t>« Construisons ensemble l’avenir de notre Association »</a:t>
            </a:r>
          </a:p>
          <a:p>
            <a:pPr algn="ctr">
              <a:lnSpc>
                <a:spcPct val="100000"/>
              </a:lnSpc>
              <a:spcAft>
                <a:spcPts val="1000"/>
              </a:spcAft>
            </a:pPr>
            <a:r>
              <a:rPr lang="fr-FR" sz="2600" b="1" dirty="0">
                <a:solidFill>
                  <a:schemeClr val="bg2">
                    <a:lumMod val="50000"/>
                  </a:schemeClr>
                </a:solidFill>
                <a:latin typeface="Georgia" panose="02040502050405020303" pitchFamily="18" charset="0"/>
              </a:rPr>
              <a:t>Restitution</a:t>
            </a:r>
          </a:p>
          <a:p>
            <a:pPr algn="ctr"/>
            <a:endParaRPr lang="fr-FR" sz="2600" b="1" dirty="0">
              <a:solidFill>
                <a:schemeClr val="bg2">
                  <a:lumMod val="50000"/>
                </a:schemeClr>
              </a:solidFill>
              <a:latin typeface="Georgia" panose="02040502050405020303" pitchFamily="18" charset="0"/>
            </a:endParaRPr>
          </a:p>
          <a:p>
            <a:pPr algn="ctr"/>
            <a:endParaRPr lang="fr-FR" sz="2600" b="1" dirty="0">
              <a:solidFill>
                <a:schemeClr val="bg2">
                  <a:lumMod val="50000"/>
                </a:schemeClr>
              </a:solidFill>
              <a:latin typeface="Georgia" panose="02040502050405020303" pitchFamily="18" charset="0"/>
            </a:endParaRPr>
          </a:p>
          <a:p>
            <a:pPr algn="ctr">
              <a:lnSpc>
                <a:spcPct val="100000"/>
              </a:lnSpc>
            </a:pPr>
            <a:endParaRPr lang="fr-FR" sz="2700" b="1" strike="noStrike" spc="-1" dirty="0">
              <a:solidFill>
                <a:schemeClr val="bg1"/>
              </a:solidFill>
              <a:latin typeface="Georgia" panose="02040502050405020303" pitchFamily="18" charset="0"/>
            </a:endParaRPr>
          </a:p>
        </p:txBody>
      </p:sp>
      <p:sp>
        <p:nvSpPr>
          <p:cNvPr id="2" name="Espace réservé du texte 1">
            <a:extLst>
              <a:ext uri="{FF2B5EF4-FFF2-40B4-BE49-F238E27FC236}">
                <a16:creationId xmlns:a16="http://schemas.microsoft.com/office/drawing/2014/main" id="{095B2567-F783-F02B-FCC7-4589D71203D7}"/>
              </a:ext>
            </a:extLst>
          </p:cNvPr>
          <p:cNvSpPr txBox="1"/>
          <p:nvPr/>
        </p:nvSpPr>
        <p:spPr>
          <a:xfrm>
            <a:off x="142858" y="6265552"/>
            <a:ext cx="1637305" cy="396000"/>
          </a:xfrm>
          <a:prstGeom prst="rect">
            <a:avLst/>
          </a:prstGeom>
          <a:noFill/>
          <a:ln w="0">
            <a:noFill/>
          </a:ln>
        </p:spPr>
        <p:txBody>
          <a:bodyPr lIns="90000" tIns="45000" rIns="90000" bIns="45000">
            <a:noAutofit/>
          </a:bodyPr>
          <a:lstStyle/>
          <a:p>
            <a:pPr>
              <a:lnSpc>
                <a:spcPct val="90000"/>
              </a:lnSpc>
              <a:spcBef>
                <a:spcPts val="1001"/>
              </a:spcBef>
              <a:tabLst>
                <a:tab pos="0" algn="l"/>
              </a:tabLst>
            </a:pPr>
            <a:endParaRPr lang="fr-FR" sz="2000" b="0" strike="noStrike" spc="-1" dirty="0">
              <a:solidFill>
                <a:srgbClr val="000000"/>
              </a:solidFill>
              <a:latin typeface="Calibri"/>
            </a:endParaRPr>
          </a:p>
          <a:p>
            <a:pPr>
              <a:lnSpc>
                <a:spcPct val="90000"/>
              </a:lnSpc>
              <a:spcBef>
                <a:spcPts val="1001"/>
              </a:spcBef>
              <a:tabLst>
                <a:tab pos="0" algn="l"/>
              </a:tabLst>
            </a:pPr>
            <a:endParaRPr lang="fr-FR" sz="2000" b="0" strike="noStrike" spc="-1" dirty="0">
              <a:solidFill>
                <a:srgbClr val="000000"/>
              </a:solidFill>
              <a:latin typeface="Calibri"/>
            </a:endParaRPr>
          </a:p>
        </p:txBody>
      </p:sp>
      <p:pic>
        <p:nvPicPr>
          <p:cNvPr id="3" name="Picture 2" descr="1">
            <a:extLst>
              <a:ext uri="{FF2B5EF4-FFF2-40B4-BE49-F238E27FC236}">
                <a16:creationId xmlns:a16="http://schemas.microsoft.com/office/drawing/2014/main" id="{157D4D94-F3DB-43A2-B518-8FF94DB47D9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09592" y="3429004"/>
            <a:ext cx="2699238" cy="1802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4"/>
          </p:nvPr>
        </p:nvSpPr>
        <p:spPr>
          <a:xfrm>
            <a:off x="377195" y="1217552"/>
            <a:ext cx="9015912" cy="628520"/>
          </a:xfrm>
        </p:spPr>
        <p:txBody>
          <a:bodyPr/>
          <a:lstStyle/>
          <a:p>
            <a:pPr algn="ctr">
              <a:lnSpc>
                <a:spcPct val="100000"/>
              </a:lnSpc>
              <a:spcBef>
                <a:spcPts val="600"/>
              </a:spcBef>
            </a:pPr>
            <a:r>
              <a:rPr lang="fr-FR" sz="2400" dirty="0">
                <a:solidFill>
                  <a:schemeClr val="bg2">
                    <a:lumMod val="50000"/>
                  </a:schemeClr>
                </a:solidFill>
                <a:latin typeface="Georgia" panose="02040502050405020303" pitchFamily="18" charset="0"/>
              </a:rPr>
              <a:t>Animation: Véronique </a:t>
            </a:r>
            <a:r>
              <a:rPr lang="fr-FR" sz="2400" dirty="0" err="1">
                <a:solidFill>
                  <a:schemeClr val="bg2">
                    <a:lumMod val="50000"/>
                  </a:schemeClr>
                </a:solidFill>
                <a:latin typeface="Georgia" panose="02040502050405020303" pitchFamily="18" charset="0"/>
              </a:rPr>
              <a:t>Prats</a:t>
            </a:r>
            <a:endParaRPr lang="fr-FR" sz="2400" dirty="0">
              <a:solidFill>
                <a:schemeClr val="bg2">
                  <a:lumMod val="50000"/>
                </a:schemeClr>
              </a:solidFill>
              <a:latin typeface="Georgia" panose="02040502050405020303" pitchFamily="18" charset="0"/>
            </a:endParaRPr>
          </a:p>
          <a:p>
            <a:pPr algn="ctr">
              <a:lnSpc>
                <a:spcPct val="100000"/>
              </a:lnSpc>
              <a:spcBef>
                <a:spcPts val="600"/>
              </a:spcBef>
            </a:pPr>
            <a:r>
              <a:rPr lang="fr-FR" sz="2400" dirty="0" err="1">
                <a:solidFill>
                  <a:schemeClr val="bg2">
                    <a:lumMod val="50000"/>
                  </a:schemeClr>
                </a:solidFill>
                <a:latin typeface="Georgia" panose="02040502050405020303" pitchFamily="18" charset="0"/>
              </a:rPr>
              <a:t>Restitution:Nghia</a:t>
            </a:r>
            <a:r>
              <a:rPr lang="fr-FR" sz="2400" dirty="0">
                <a:solidFill>
                  <a:schemeClr val="bg2">
                    <a:lumMod val="50000"/>
                  </a:schemeClr>
                </a:solidFill>
                <a:latin typeface="Georgia" panose="02040502050405020303" pitchFamily="18" charset="0"/>
              </a:rPr>
              <a:t> Hoang </a:t>
            </a:r>
          </a:p>
        </p:txBody>
      </p:sp>
      <p:sp>
        <p:nvSpPr>
          <p:cNvPr id="4" name="Espace réservé du texte 3"/>
          <p:cNvSpPr>
            <a:spLocks noGrp="1"/>
          </p:cNvSpPr>
          <p:nvPr>
            <p:ph type="body" sz="quarter" idx="20"/>
          </p:nvPr>
        </p:nvSpPr>
        <p:spPr/>
        <p:txBody>
          <a:bodyPr/>
          <a:lstStyle/>
          <a:p>
            <a:endParaRPr lang="fr-FR"/>
          </a:p>
        </p:txBody>
      </p:sp>
      <p:sp>
        <p:nvSpPr>
          <p:cNvPr id="5" name="Espace réservé du texte 4"/>
          <p:cNvSpPr>
            <a:spLocks noGrp="1"/>
          </p:cNvSpPr>
          <p:nvPr>
            <p:ph type="body" sz="quarter" idx="21"/>
          </p:nvPr>
        </p:nvSpPr>
        <p:spPr/>
        <p:txBody>
          <a:bodyPr/>
          <a:lstStyle/>
          <a:p>
            <a:endParaRPr lang="fr-FR"/>
          </a:p>
        </p:txBody>
      </p:sp>
      <p:sp>
        <p:nvSpPr>
          <p:cNvPr id="6" name="Espace réservé du texte 5"/>
          <p:cNvSpPr>
            <a:spLocks noGrp="1"/>
          </p:cNvSpPr>
          <p:nvPr>
            <p:ph type="body" sz="quarter" idx="24"/>
          </p:nvPr>
        </p:nvSpPr>
        <p:spPr/>
        <p:txBody>
          <a:bodyPr/>
          <a:lstStyle/>
          <a:p>
            <a:endParaRPr lang="fr-FR"/>
          </a:p>
        </p:txBody>
      </p:sp>
      <p:sp>
        <p:nvSpPr>
          <p:cNvPr id="7" name="Espace réservé du texte 6"/>
          <p:cNvSpPr>
            <a:spLocks noGrp="1"/>
          </p:cNvSpPr>
          <p:nvPr>
            <p:ph type="body" sz="quarter" idx="25"/>
          </p:nvPr>
        </p:nvSpPr>
        <p:spPr/>
        <p:txBody>
          <a:bodyPr/>
          <a:lstStyle/>
          <a:p>
            <a:endParaRPr lang="fr-FR"/>
          </a:p>
        </p:txBody>
      </p:sp>
      <p:sp>
        <p:nvSpPr>
          <p:cNvPr id="8" name="Espace réservé du texte 7"/>
          <p:cNvSpPr>
            <a:spLocks noGrp="1"/>
          </p:cNvSpPr>
          <p:nvPr>
            <p:ph type="body" sz="quarter" idx="22"/>
          </p:nvPr>
        </p:nvSpPr>
        <p:spPr>
          <a:xfrm>
            <a:off x="606284" y="111553"/>
            <a:ext cx="9032875" cy="913684"/>
          </a:xfrm>
        </p:spPr>
        <p:txBody>
          <a:bodyPr/>
          <a:lstStyle/>
          <a:p>
            <a:pPr algn="ctr"/>
            <a:r>
              <a:rPr lang="fr-FR" dirty="0"/>
              <a:t>Restitution Atelier </a:t>
            </a:r>
          </a:p>
          <a:p>
            <a:pPr algn="ctr"/>
            <a:r>
              <a:rPr lang="fr-FR" dirty="0"/>
              <a:t> Présence sur le campus, relation Ecole et Fondation </a:t>
            </a:r>
          </a:p>
        </p:txBody>
      </p:sp>
      <p:sp>
        <p:nvSpPr>
          <p:cNvPr id="9" name="Espace réservé du texte 8"/>
          <p:cNvSpPr>
            <a:spLocks noGrp="1"/>
          </p:cNvSpPr>
          <p:nvPr>
            <p:ph type="body" sz="quarter" idx="15"/>
          </p:nvPr>
        </p:nvSpPr>
        <p:spPr>
          <a:xfrm>
            <a:off x="507674" y="2074007"/>
            <a:ext cx="9015912" cy="507898"/>
          </a:xfrm>
        </p:spPr>
        <p:txBody>
          <a:bodyPr/>
          <a:lstStyle/>
          <a:p>
            <a:r>
              <a:rPr lang="fr-FR" sz="2400" dirty="0">
                <a:latin typeface="Georgia" panose="02040502050405020303" pitchFamily="18" charset="0"/>
              </a:rPr>
              <a:t>Membres du groupe:</a:t>
            </a:r>
          </a:p>
          <a:p>
            <a:endParaRPr lang="fr-FR" sz="2400" dirty="0">
              <a:latin typeface="Georgia" panose="02040502050405020303" pitchFamily="18" charset="0"/>
            </a:endParaRPr>
          </a:p>
          <a:p>
            <a:endParaRPr lang="fr-FR" sz="2400" dirty="0">
              <a:latin typeface="Georgia" panose="02040502050405020303" pitchFamily="18" charset="0"/>
            </a:endParaRPr>
          </a:p>
        </p:txBody>
      </p:sp>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7238" y="2581905"/>
            <a:ext cx="7615826" cy="38998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728857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4"/>
          </p:nvPr>
        </p:nvSpPr>
        <p:spPr>
          <a:xfrm>
            <a:off x="467851" y="1435809"/>
            <a:ext cx="9015912" cy="340554"/>
          </a:xfrm>
        </p:spPr>
        <p:txBody>
          <a:bodyPr/>
          <a:lstStyle/>
          <a:p>
            <a:pPr>
              <a:spcBef>
                <a:spcPts val="0"/>
              </a:spcBef>
              <a:defRPr/>
            </a:pPr>
            <a:r>
              <a:rPr lang="fr-FR" dirty="0"/>
              <a:t>Nous avons pris le parti de laisser parler librement les étudiants présents : Jules CUEILLET (délégué 2024) et Raphaël PACAUT (Président sortant du BDS).</a:t>
            </a:r>
          </a:p>
          <a:p>
            <a:pPr>
              <a:spcBef>
                <a:spcPts val="0"/>
              </a:spcBef>
              <a:defRPr/>
            </a:pPr>
            <a:r>
              <a:rPr lang="fr-FR" dirty="0"/>
              <a:t>En cela, notre restitution est orientée par la vision des besoins étudiants et non par celle des </a:t>
            </a:r>
            <a:r>
              <a:rPr lang="fr-FR" dirty="0" err="1"/>
              <a:t>alumni</a:t>
            </a:r>
            <a:r>
              <a:rPr lang="fr-FR" dirty="0"/>
              <a:t>.</a:t>
            </a:r>
          </a:p>
          <a:p>
            <a:endParaRPr lang="fr-FR" dirty="0"/>
          </a:p>
        </p:txBody>
      </p:sp>
      <p:sp>
        <p:nvSpPr>
          <p:cNvPr id="3" name="Espace réservé du texte 2"/>
          <p:cNvSpPr>
            <a:spLocks noGrp="1"/>
          </p:cNvSpPr>
          <p:nvPr>
            <p:ph type="body" sz="quarter" idx="15"/>
          </p:nvPr>
        </p:nvSpPr>
        <p:spPr>
          <a:xfrm>
            <a:off x="467853" y="3137177"/>
            <a:ext cx="9015912" cy="4263654"/>
          </a:xfrm>
        </p:spPr>
        <p:txBody>
          <a:bodyPr/>
          <a:lstStyle/>
          <a:p>
            <a:pPr marL="285750" indent="-285750">
              <a:buFont typeface="Wingdings" panose="05000000000000000000" pitchFamily="2" charset="2"/>
              <a:buChar char="q"/>
              <a:defRPr/>
            </a:pPr>
            <a:r>
              <a:rPr lang="fr-FR" dirty="0">
                <a:solidFill>
                  <a:schemeClr val="bg2">
                    <a:lumMod val="50000"/>
                  </a:schemeClr>
                </a:solidFill>
                <a:latin typeface="Georgia" panose="02040502050405020303" pitchFamily="18" charset="0"/>
              </a:rPr>
              <a:t>Présence du local à la MDE / Permanence</a:t>
            </a:r>
          </a:p>
          <a:p>
            <a:pPr>
              <a:defRPr/>
            </a:pPr>
            <a:r>
              <a:rPr lang="fr-FR" dirty="0">
                <a:solidFill>
                  <a:schemeClr val="bg2">
                    <a:lumMod val="50000"/>
                  </a:schemeClr>
                </a:solidFill>
                <a:latin typeface="Georgia" panose="02040502050405020303" pitchFamily="18" charset="0"/>
              </a:rPr>
              <a:t>Raphaël : « Vous créez une offre sans demande. » « Il faut analyser le problème/besoin avant de proposer une offre ».</a:t>
            </a:r>
          </a:p>
          <a:p>
            <a:pPr>
              <a:defRPr/>
            </a:pPr>
            <a:r>
              <a:rPr lang="fr-FR" dirty="0">
                <a:solidFill>
                  <a:schemeClr val="bg2">
                    <a:lumMod val="50000"/>
                  </a:schemeClr>
                </a:solidFill>
                <a:latin typeface="Georgia" panose="02040502050405020303" pitchFamily="18" charset="0"/>
              </a:rPr>
              <a:t>Jules : « L’impact du local à la MDE est nulle. Personne ne va à la MDE sauf pour les activités associatives après les cours. Il vaut mieux avoir le local dans le couloir de la Fondation / OSE. »</a:t>
            </a:r>
          </a:p>
          <a:p>
            <a:pPr>
              <a:defRPr/>
            </a:pPr>
            <a:r>
              <a:rPr lang="fr-FR" dirty="0">
                <a:solidFill>
                  <a:schemeClr val="bg2">
                    <a:lumMod val="50000"/>
                  </a:schemeClr>
                </a:solidFill>
                <a:latin typeface="Georgia" panose="02040502050405020303" pitchFamily="18" charset="0"/>
              </a:rPr>
              <a:t>« La permanence du bureau </a:t>
            </a:r>
            <a:r>
              <a:rPr lang="fr-FR" dirty="0" err="1">
                <a:solidFill>
                  <a:schemeClr val="bg2">
                    <a:lumMod val="50000"/>
                  </a:schemeClr>
                </a:solidFill>
                <a:latin typeface="Georgia" panose="02040502050405020303" pitchFamily="18" charset="0"/>
              </a:rPr>
              <a:t>alumni</a:t>
            </a:r>
            <a:r>
              <a:rPr lang="fr-FR" dirty="0">
                <a:solidFill>
                  <a:schemeClr val="bg2">
                    <a:lumMod val="50000"/>
                  </a:schemeClr>
                </a:solidFill>
                <a:latin typeface="Georgia" panose="02040502050405020303" pitchFamily="18" charset="0"/>
              </a:rPr>
              <a:t> ne sert à rien. Quand les étudiants ont besoin de contacter des </a:t>
            </a:r>
            <a:r>
              <a:rPr lang="fr-FR" dirty="0" err="1">
                <a:solidFill>
                  <a:schemeClr val="bg2">
                    <a:lumMod val="50000"/>
                  </a:schemeClr>
                </a:solidFill>
                <a:latin typeface="Georgia" panose="02040502050405020303" pitchFamily="18" charset="0"/>
              </a:rPr>
              <a:t>alumni</a:t>
            </a:r>
            <a:r>
              <a:rPr lang="fr-FR" dirty="0">
                <a:solidFill>
                  <a:schemeClr val="bg2">
                    <a:lumMod val="50000"/>
                  </a:schemeClr>
                </a:solidFill>
                <a:latin typeface="Georgia" panose="02040502050405020303" pitchFamily="18" charset="0"/>
              </a:rPr>
              <a:t> pour participer à des événements qu’ils organisent comme la « semaine campus verte », ils passent par le </a:t>
            </a:r>
            <a:r>
              <a:rPr lang="fr-FR" dirty="0" err="1">
                <a:solidFill>
                  <a:schemeClr val="bg2">
                    <a:lumMod val="50000"/>
                  </a:schemeClr>
                </a:solidFill>
                <a:latin typeface="Georgia" panose="02040502050405020303" pitchFamily="18" charset="0"/>
              </a:rPr>
              <a:t>Career</a:t>
            </a:r>
            <a:r>
              <a:rPr lang="fr-FR" dirty="0">
                <a:solidFill>
                  <a:schemeClr val="bg2">
                    <a:lumMod val="50000"/>
                  </a:schemeClr>
                </a:solidFill>
                <a:latin typeface="Georgia" panose="02040502050405020303" pitchFamily="18" charset="0"/>
              </a:rPr>
              <a:t> Center. Le besoin est déjà satisfait. »  </a:t>
            </a:r>
          </a:p>
          <a:p>
            <a:pPr>
              <a:defRPr/>
            </a:pPr>
            <a:endParaRPr lang="fr-FR" dirty="0"/>
          </a:p>
          <a:p>
            <a:endParaRPr lang="fr-FR" dirty="0"/>
          </a:p>
        </p:txBody>
      </p:sp>
      <p:sp>
        <p:nvSpPr>
          <p:cNvPr id="4" name="Espace réservé du texte 3"/>
          <p:cNvSpPr>
            <a:spLocks noGrp="1"/>
          </p:cNvSpPr>
          <p:nvPr>
            <p:ph type="body" sz="quarter" idx="20"/>
          </p:nvPr>
        </p:nvSpPr>
        <p:spPr/>
        <p:txBody>
          <a:bodyPr/>
          <a:lstStyle/>
          <a:p>
            <a:endParaRPr lang="fr-FR"/>
          </a:p>
        </p:txBody>
      </p:sp>
      <p:sp>
        <p:nvSpPr>
          <p:cNvPr id="5" name="Espace réservé du texte 4"/>
          <p:cNvSpPr>
            <a:spLocks noGrp="1"/>
          </p:cNvSpPr>
          <p:nvPr>
            <p:ph type="body" sz="quarter" idx="21"/>
          </p:nvPr>
        </p:nvSpPr>
        <p:spPr/>
        <p:txBody>
          <a:bodyPr/>
          <a:lstStyle/>
          <a:p>
            <a:endParaRPr lang="fr-FR"/>
          </a:p>
        </p:txBody>
      </p:sp>
      <p:sp>
        <p:nvSpPr>
          <p:cNvPr id="6" name="Espace réservé du texte 5"/>
          <p:cNvSpPr>
            <a:spLocks noGrp="1"/>
          </p:cNvSpPr>
          <p:nvPr>
            <p:ph type="body" sz="quarter" idx="24"/>
          </p:nvPr>
        </p:nvSpPr>
        <p:spPr/>
        <p:txBody>
          <a:bodyPr/>
          <a:lstStyle/>
          <a:p>
            <a:endParaRPr lang="fr-FR"/>
          </a:p>
        </p:txBody>
      </p:sp>
      <p:sp>
        <p:nvSpPr>
          <p:cNvPr id="7" name="Espace réservé du texte 6"/>
          <p:cNvSpPr>
            <a:spLocks noGrp="1"/>
          </p:cNvSpPr>
          <p:nvPr>
            <p:ph type="body" sz="quarter" idx="25"/>
          </p:nvPr>
        </p:nvSpPr>
        <p:spPr/>
        <p:txBody>
          <a:bodyPr/>
          <a:lstStyle/>
          <a:p>
            <a:endParaRPr lang="fr-FR"/>
          </a:p>
        </p:txBody>
      </p:sp>
      <p:sp>
        <p:nvSpPr>
          <p:cNvPr id="8" name="Espace réservé du texte 7"/>
          <p:cNvSpPr>
            <a:spLocks noGrp="1"/>
          </p:cNvSpPr>
          <p:nvPr>
            <p:ph type="body" sz="quarter" idx="22"/>
          </p:nvPr>
        </p:nvSpPr>
        <p:spPr>
          <a:xfrm>
            <a:off x="564721" y="125410"/>
            <a:ext cx="9032875" cy="899829"/>
          </a:xfrm>
        </p:spPr>
        <p:txBody>
          <a:bodyPr/>
          <a:lstStyle/>
          <a:p>
            <a:pPr algn="ctr"/>
            <a:r>
              <a:rPr lang="fr-FR" dirty="0"/>
              <a:t>Restitution Atelier </a:t>
            </a:r>
          </a:p>
          <a:p>
            <a:pPr algn="ctr"/>
            <a:r>
              <a:rPr lang="fr-FR" dirty="0"/>
              <a:t> Présence sur le campus, relation Ecole et Fondation </a:t>
            </a:r>
          </a:p>
          <a:p>
            <a:endParaRPr lang="fr-FR" dirty="0"/>
          </a:p>
        </p:txBody>
      </p:sp>
    </p:spTree>
    <p:extLst>
      <p:ext uri="{BB962C8B-B14F-4D97-AF65-F5344CB8AC3E}">
        <p14:creationId xmlns:p14="http://schemas.microsoft.com/office/powerpoint/2010/main" val="22563250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5"/>
          </p:nvPr>
        </p:nvSpPr>
        <p:spPr/>
        <p:txBody>
          <a:bodyPr/>
          <a:lstStyle/>
          <a:p>
            <a:pPr marL="285750" indent="-285750">
              <a:buFont typeface="Wingdings" panose="05000000000000000000" pitchFamily="2" charset="2"/>
              <a:buChar char="q"/>
              <a:defRPr/>
            </a:pPr>
            <a:r>
              <a:rPr lang="fr-FR" dirty="0">
                <a:solidFill>
                  <a:schemeClr val="bg2">
                    <a:lumMod val="50000"/>
                  </a:schemeClr>
                </a:solidFill>
                <a:latin typeface="Georgia" panose="02040502050405020303" pitchFamily="18" charset="0"/>
              </a:rPr>
              <a:t>Attente des étudiants vis-à-vis de l’Association des </a:t>
            </a:r>
            <a:r>
              <a:rPr lang="fr-FR" dirty="0" err="1">
                <a:solidFill>
                  <a:schemeClr val="bg2">
                    <a:lumMod val="50000"/>
                  </a:schemeClr>
                </a:solidFill>
                <a:latin typeface="Georgia" panose="02040502050405020303" pitchFamily="18" charset="0"/>
              </a:rPr>
              <a:t>Alumni</a:t>
            </a:r>
            <a:endParaRPr lang="fr-FR" dirty="0">
              <a:solidFill>
                <a:schemeClr val="bg2">
                  <a:lumMod val="50000"/>
                </a:schemeClr>
              </a:solidFill>
              <a:latin typeface="Georgia" panose="02040502050405020303" pitchFamily="18" charset="0"/>
            </a:endParaRPr>
          </a:p>
          <a:p>
            <a:pPr>
              <a:defRPr/>
            </a:pPr>
            <a:r>
              <a:rPr lang="fr-FR" dirty="0">
                <a:solidFill>
                  <a:schemeClr val="bg2">
                    <a:lumMod val="50000"/>
                  </a:schemeClr>
                </a:solidFill>
                <a:latin typeface="Georgia" panose="02040502050405020303" pitchFamily="18" charset="0"/>
              </a:rPr>
              <a:t>Pour les stages et les contacts </a:t>
            </a:r>
            <a:r>
              <a:rPr lang="fr-FR" dirty="0" err="1">
                <a:solidFill>
                  <a:schemeClr val="bg2">
                    <a:lumMod val="50000"/>
                  </a:schemeClr>
                </a:solidFill>
                <a:latin typeface="Georgia" panose="02040502050405020303" pitchFamily="18" charset="0"/>
              </a:rPr>
              <a:t>alumni</a:t>
            </a:r>
            <a:r>
              <a:rPr lang="fr-FR" dirty="0">
                <a:solidFill>
                  <a:schemeClr val="bg2">
                    <a:lumMod val="50000"/>
                  </a:schemeClr>
                </a:solidFill>
                <a:latin typeface="Georgia" panose="02040502050405020303" pitchFamily="18" charset="0"/>
              </a:rPr>
              <a:t> (Ambassadeurs des Entreprises), les étudiants sont satisfaits du </a:t>
            </a:r>
            <a:r>
              <a:rPr lang="fr-FR" dirty="0" err="1">
                <a:solidFill>
                  <a:schemeClr val="bg2">
                    <a:lumMod val="50000"/>
                  </a:schemeClr>
                </a:solidFill>
                <a:latin typeface="Georgia" panose="02040502050405020303" pitchFamily="18" charset="0"/>
              </a:rPr>
              <a:t>Career</a:t>
            </a:r>
            <a:r>
              <a:rPr lang="fr-FR" dirty="0">
                <a:solidFill>
                  <a:schemeClr val="bg2">
                    <a:lumMod val="50000"/>
                  </a:schemeClr>
                </a:solidFill>
                <a:latin typeface="Georgia" panose="02040502050405020303" pitchFamily="18" charset="0"/>
              </a:rPr>
              <a:t> Center. En revanche, ils recherchent des échanges d’expérience « désintéressés » avec les </a:t>
            </a:r>
            <a:r>
              <a:rPr lang="fr-FR" dirty="0" err="1">
                <a:solidFill>
                  <a:schemeClr val="bg2">
                    <a:lumMod val="50000"/>
                  </a:schemeClr>
                </a:solidFill>
                <a:latin typeface="Georgia" panose="02040502050405020303" pitchFamily="18" charset="0"/>
              </a:rPr>
              <a:t>alumni</a:t>
            </a:r>
            <a:r>
              <a:rPr lang="fr-FR" dirty="0">
                <a:solidFill>
                  <a:schemeClr val="bg2">
                    <a:lumMod val="50000"/>
                  </a:schemeClr>
                </a:solidFill>
                <a:latin typeface="Georgia" panose="02040502050405020303" pitchFamily="18" charset="0"/>
              </a:rPr>
              <a:t>. Le format de dîner mêlant étudiants et </a:t>
            </a:r>
            <a:r>
              <a:rPr lang="fr-FR" dirty="0" err="1">
                <a:solidFill>
                  <a:schemeClr val="bg2">
                    <a:lumMod val="50000"/>
                  </a:schemeClr>
                </a:solidFill>
                <a:latin typeface="Georgia" panose="02040502050405020303" pitchFamily="18" charset="0"/>
              </a:rPr>
              <a:t>alumni</a:t>
            </a:r>
            <a:r>
              <a:rPr lang="fr-FR" dirty="0">
                <a:solidFill>
                  <a:schemeClr val="bg2">
                    <a:lumMod val="50000"/>
                  </a:schemeClr>
                </a:solidFill>
                <a:latin typeface="Georgia" panose="02040502050405020303" pitchFamily="18" charset="0"/>
              </a:rPr>
              <a:t> est plébiscité.</a:t>
            </a:r>
          </a:p>
          <a:p>
            <a:endParaRPr lang="fr-FR" dirty="0">
              <a:solidFill>
                <a:schemeClr val="bg2">
                  <a:lumMod val="50000"/>
                </a:schemeClr>
              </a:solidFill>
              <a:latin typeface="Georgia" panose="02040502050405020303" pitchFamily="18" charset="0"/>
            </a:endParaRPr>
          </a:p>
          <a:p>
            <a:endParaRPr lang="fr-FR" dirty="0">
              <a:solidFill>
                <a:schemeClr val="bg2">
                  <a:lumMod val="50000"/>
                </a:schemeClr>
              </a:solidFill>
              <a:latin typeface="Georgia" panose="02040502050405020303" pitchFamily="18" charset="0"/>
            </a:endParaRPr>
          </a:p>
          <a:p>
            <a:endParaRPr lang="fr-FR" dirty="0">
              <a:solidFill>
                <a:schemeClr val="bg2">
                  <a:lumMod val="50000"/>
                </a:schemeClr>
              </a:solidFill>
              <a:latin typeface="Georgia" panose="02040502050405020303" pitchFamily="18" charset="0"/>
            </a:endParaRPr>
          </a:p>
          <a:p>
            <a:pPr>
              <a:defRPr/>
            </a:pPr>
            <a:r>
              <a:rPr lang="fr-FR" dirty="0">
                <a:solidFill>
                  <a:schemeClr val="bg2">
                    <a:lumMod val="50000"/>
                  </a:schemeClr>
                </a:solidFill>
                <a:latin typeface="Georgia" panose="02040502050405020303" pitchFamily="18" charset="0"/>
              </a:rPr>
              <a:t>Action 1 : Xavier L. contacte le </a:t>
            </a:r>
            <a:r>
              <a:rPr lang="fr-FR" dirty="0" err="1">
                <a:solidFill>
                  <a:schemeClr val="bg2">
                    <a:lumMod val="50000"/>
                  </a:schemeClr>
                </a:solidFill>
                <a:latin typeface="Georgia" panose="02040502050405020303" pitchFamily="18" charset="0"/>
              </a:rPr>
              <a:t>Career</a:t>
            </a:r>
            <a:r>
              <a:rPr lang="fr-FR" dirty="0">
                <a:solidFill>
                  <a:schemeClr val="bg2">
                    <a:lumMod val="50000"/>
                  </a:schemeClr>
                </a:solidFill>
                <a:latin typeface="Georgia" panose="02040502050405020303" pitchFamily="18" charset="0"/>
              </a:rPr>
              <a:t> Center pour développer les synergies</a:t>
            </a:r>
          </a:p>
          <a:p>
            <a:pPr>
              <a:defRPr/>
            </a:pPr>
            <a:r>
              <a:rPr lang="fr-FR" dirty="0">
                <a:solidFill>
                  <a:schemeClr val="bg2">
                    <a:lumMod val="50000"/>
                  </a:schemeClr>
                </a:solidFill>
                <a:latin typeface="Georgia" panose="02040502050405020303" pitchFamily="18" charset="0"/>
              </a:rPr>
              <a:t>Action 2 : </a:t>
            </a:r>
            <a:r>
              <a:rPr lang="fr-FR" dirty="0" err="1">
                <a:solidFill>
                  <a:schemeClr val="bg2">
                    <a:lumMod val="50000"/>
                  </a:schemeClr>
                </a:solidFill>
                <a:latin typeface="Georgia" panose="02040502050405020303" pitchFamily="18" charset="0"/>
              </a:rPr>
              <a:t>Nghia</a:t>
            </a:r>
            <a:r>
              <a:rPr lang="fr-FR" dirty="0">
                <a:solidFill>
                  <a:schemeClr val="bg2">
                    <a:lumMod val="50000"/>
                  </a:schemeClr>
                </a:solidFill>
                <a:latin typeface="Georgia" panose="02040502050405020303" pitchFamily="18" charset="0"/>
              </a:rPr>
              <a:t> contacte le secrétaire du BDE pour être tenu au courant des besoins étudiants</a:t>
            </a:r>
          </a:p>
          <a:p>
            <a:pPr>
              <a:defRPr/>
            </a:pPr>
            <a:r>
              <a:rPr lang="fr-FR" dirty="0">
                <a:solidFill>
                  <a:schemeClr val="bg2">
                    <a:lumMod val="50000"/>
                  </a:schemeClr>
                </a:solidFill>
                <a:latin typeface="Georgia" panose="02040502050405020303" pitchFamily="18" charset="0"/>
              </a:rPr>
              <a:t>Action 3 : Un groupe de Travail réfléchit sur l’opportunité de créer une Association Sportive et Artistique </a:t>
            </a:r>
            <a:r>
              <a:rPr lang="fr-FR" dirty="0" err="1">
                <a:solidFill>
                  <a:schemeClr val="bg2">
                    <a:lumMod val="50000"/>
                  </a:schemeClr>
                </a:solidFill>
                <a:latin typeface="Georgia" panose="02040502050405020303" pitchFamily="18" charset="0"/>
              </a:rPr>
              <a:t>Alumni</a:t>
            </a:r>
            <a:endParaRPr lang="fr-FR" dirty="0">
              <a:solidFill>
                <a:schemeClr val="bg2">
                  <a:lumMod val="50000"/>
                </a:schemeClr>
              </a:solidFill>
              <a:latin typeface="Georgia" panose="02040502050405020303" pitchFamily="18" charset="0"/>
            </a:endParaRPr>
          </a:p>
          <a:p>
            <a:endParaRPr lang="fr-FR" dirty="0">
              <a:solidFill>
                <a:schemeClr val="bg2">
                  <a:lumMod val="50000"/>
                </a:schemeClr>
              </a:solidFill>
              <a:latin typeface="Georgia" panose="02040502050405020303" pitchFamily="18" charset="0"/>
            </a:endParaRPr>
          </a:p>
          <a:p>
            <a:endParaRPr lang="fr-FR" dirty="0"/>
          </a:p>
          <a:p>
            <a:endParaRPr lang="fr-FR" dirty="0"/>
          </a:p>
        </p:txBody>
      </p:sp>
      <p:sp>
        <p:nvSpPr>
          <p:cNvPr id="4" name="Espace réservé du texte 3"/>
          <p:cNvSpPr>
            <a:spLocks noGrp="1"/>
          </p:cNvSpPr>
          <p:nvPr>
            <p:ph type="body" sz="quarter" idx="20"/>
          </p:nvPr>
        </p:nvSpPr>
        <p:spPr/>
        <p:txBody>
          <a:bodyPr/>
          <a:lstStyle/>
          <a:p>
            <a:endParaRPr lang="fr-FR"/>
          </a:p>
        </p:txBody>
      </p:sp>
      <p:sp>
        <p:nvSpPr>
          <p:cNvPr id="5" name="Espace réservé du texte 4"/>
          <p:cNvSpPr>
            <a:spLocks noGrp="1"/>
          </p:cNvSpPr>
          <p:nvPr>
            <p:ph type="body" sz="quarter" idx="21"/>
          </p:nvPr>
        </p:nvSpPr>
        <p:spPr/>
        <p:txBody>
          <a:bodyPr/>
          <a:lstStyle/>
          <a:p>
            <a:endParaRPr lang="fr-FR"/>
          </a:p>
        </p:txBody>
      </p:sp>
      <p:sp>
        <p:nvSpPr>
          <p:cNvPr id="6" name="Espace réservé du texte 5"/>
          <p:cNvSpPr>
            <a:spLocks noGrp="1"/>
          </p:cNvSpPr>
          <p:nvPr>
            <p:ph type="body" sz="quarter" idx="24"/>
          </p:nvPr>
        </p:nvSpPr>
        <p:spPr/>
        <p:txBody>
          <a:bodyPr/>
          <a:lstStyle/>
          <a:p>
            <a:endParaRPr lang="fr-FR"/>
          </a:p>
        </p:txBody>
      </p:sp>
      <p:sp>
        <p:nvSpPr>
          <p:cNvPr id="7" name="Espace réservé du texte 6"/>
          <p:cNvSpPr>
            <a:spLocks noGrp="1"/>
          </p:cNvSpPr>
          <p:nvPr>
            <p:ph type="body" sz="quarter" idx="25"/>
          </p:nvPr>
        </p:nvSpPr>
        <p:spPr/>
        <p:txBody>
          <a:bodyPr/>
          <a:lstStyle/>
          <a:p>
            <a:endParaRPr lang="fr-FR"/>
          </a:p>
        </p:txBody>
      </p:sp>
      <p:sp>
        <p:nvSpPr>
          <p:cNvPr id="8" name="Espace réservé du texte 7"/>
          <p:cNvSpPr>
            <a:spLocks noGrp="1"/>
          </p:cNvSpPr>
          <p:nvPr>
            <p:ph type="body" sz="quarter" idx="22"/>
          </p:nvPr>
        </p:nvSpPr>
        <p:spPr>
          <a:xfrm>
            <a:off x="509302" y="153116"/>
            <a:ext cx="9032875" cy="338496"/>
          </a:xfrm>
        </p:spPr>
        <p:txBody>
          <a:bodyPr/>
          <a:lstStyle/>
          <a:p>
            <a:pPr algn="ctr"/>
            <a:r>
              <a:rPr lang="fr-FR" dirty="0"/>
              <a:t>Restitution Atelier </a:t>
            </a:r>
          </a:p>
          <a:p>
            <a:pPr algn="ctr"/>
            <a:r>
              <a:rPr lang="fr-FR" dirty="0"/>
              <a:t> Présence sur le campus, relation Ecole et Fondation </a:t>
            </a:r>
          </a:p>
          <a:p>
            <a:endParaRPr lang="fr-FR" dirty="0"/>
          </a:p>
          <a:p>
            <a:endParaRPr lang="fr-FR" dirty="0"/>
          </a:p>
        </p:txBody>
      </p:sp>
    </p:spTree>
    <p:extLst>
      <p:ext uri="{BB962C8B-B14F-4D97-AF65-F5344CB8AC3E}">
        <p14:creationId xmlns:p14="http://schemas.microsoft.com/office/powerpoint/2010/main" val="31592073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5"/>
          </p:nvPr>
        </p:nvSpPr>
        <p:spPr>
          <a:xfrm>
            <a:off x="426287" y="1585468"/>
            <a:ext cx="9015912" cy="4263654"/>
          </a:xfrm>
        </p:spPr>
        <p:txBody>
          <a:bodyPr/>
          <a:lstStyle/>
          <a:p>
            <a:pPr>
              <a:defRPr/>
            </a:pPr>
            <a:endParaRPr lang="fr-FR" dirty="0">
              <a:solidFill>
                <a:schemeClr val="bg2">
                  <a:lumMod val="50000"/>
                </a:schemeClr>
              </a:solidFill>
            </a:endParaRPr>
          </a:p>
          <a:p>
            <a:pPr marL="285750" indent="-285750">
              <a:buFont typeface="Wingdings" panose="05000000000000000000" pitchFamily="2" charset="2"/>
              <a:buChar char="q"/>
              <a:defRPr/>
            </a:pPr>
            <a:r>
              <a:rPr lang="fr-FR" dirty="0">
                <a:solidFill>
                  <a:schemeClr val="bg2">
                    <a:lumMod val="50000"/>
                  </a:schemeClr>
                </a:solidFill>
                <a:latin typeface="Georgia" panose="02040502050405020303" pitchFamily="18" charset="0"/>
              </a:rPr>
              <a:t>Prix de l’Association des </a:t>
            </a:r>
            <a:r>
              <a:rPr lang="fr-FR" dirty="0" err="1">
                <a:solidFill>
                  <a:schemeClr val="bg2">
                    <a:lumMod val="50000"/>
                  </a:schemeClr>
                </a:solidFill>
                <a:latin typeface="Georgia" panose="02040502050405020303" pitchFamily="18" charset="0"/>
              </a:rPr>
              <a:t>Alumni</a:t>
            </a:r>
            <a:endParaRPr lang="fr-FR" dirty="0">
              <a:solidFill>
                <a:schemeClr val="bg2">
                  <a:lumMod val="50000"/>
                </a:schemeClr>
              </a:solidFill>
              <a:latin typeface="Georgia" panose="02040502050405020303" pitchFamily="18" charset="0"/>
            </a:endParaRPr>
          </a:p>
          <a:p>
            <a:pPr>
              <a:defRPr/>
            </a:pPr>
            <a:r>
              <a:rPr lang="fr-FR" dirty="0">
                <a:solidFill>
                  <a:schemeClr val="bg2">
                    <a:lumMod val="50000"/>
                  </a:schemeClr>
                </a:solidFill>
                <a:latin typeface="Georgia" panose="02040502050405020303" pitchFamily="18" charset="0"/>
              </a:rPr>
              <a:t>Raphaël &amp; Jules : « Nous n’avons pas eu connaissance de ces prix »</a:t>
            </a:r>
          </a:p>
          <a:p>
            <a:pPr>
              <a:defRPr/>
            </a:pPr>
            <a:endParaRPr lang="fr-FR" dirty="0">
              <a:solidFill>
                <a:schemeClr val="bg2">
                  <a:lumMod val="50000"/>
                </a:schemeClr>
              </a:solidFill>
              <a:latin typeface="Georgia" panose="02040502050405020303" pitchFamily="18" charset="0"/>
            </a:endParaRPr>
          </a:p>
          <a:p>
            <a:pPr>
              <a:defRPr/>
            </a:pPr>
            <a:r>
              <a:rPr lang="fr-FR" dirty="0">
                <a:solidFill>
                  <a:schemeClr val="bg2">
                    <a:lumMod val="50000"/>
                  </a:schemeClr>
                </a:solidFill>
                <a:latin typeface="Georgia" panose="02040502050405020303" pitchFamily="18" charset="0"/>
              </a:rPr>
              <a:t>Action 4 : Catherine prend contact avec les délégués 2A pour communiquer sur ces prix</a:t>
            </a:r>
          </a:p>
          <a:p>
            <a:pPr>
              <a:defRPr/>
            </a:pPr>
            <a:endParaRPr lang="fr-FR" dirty="0">
              <a:solidFill>
                <a:schemeClr val="bg2">
                  <a:lumMod val="50000"/>
                </a:schemeClr>
              </a:solidFill>
            </a:endParaRPr>
          </a:p>
          <a:p>
            <a:pPr>
              <a:defRPr/>
            </a:pPr>
            <a:endParaRPr lang="fr-FR" dirty="0">
              <a:solidFill>
                <a:schemeClr val="bg2">
                  <a:lumMod val="50000"/>
                </a:schemeClr>
              </a:solidFill>
            </a:endParaRPr>
          </a:p>
          <a:p>
            <a:pPr marL="285750" indent="-285750">
              <a:buFont typeface="Wingdings" panose="05000000000000000000" pitchFamily="2" charset="2"/>
              <a:buChar char="q"/>
              <a:defRPr/>
            </a:pPr>
            <a:r>
              <a:rPr lang="fr-FR" dirty="0">
                <a:solidFill>
                  <a:schemeClr val="bg2">
                    <a:lumMod val="50000"/>
                  </a:schemeClr>
                </a:solidFill>
                <a:latin typeface="Georgia" panose="02040502050405020303" pitchFamily="18" charset="0"/>
              </a:rPr>
              <a:t>Chaîne de Rentrée</a:t>
            </a:r>
          </a:p>
          <a:p>
            <a:pPr>
              <a:defRPr/>
            </a:pPr>
            <a:r>
              <a:rPr lang="fr-FR" dirty="0">
                <a:solidFill>
                  <a:schemeClr val="bg2">
                    <a:lumMod val="50000"/>
                  </a:schemeClr>
                </a:solidFill>
                <a:latin typeface="Georgia" panose="02040502050405020303" pitchFamily="18" charset="0"/>
              </a:rPr>
              <a:t>Raphaël &amp; Jules : La chaîne de rentrée n’est pas adaptée. Les étudiants reçoivent trop d’information lors de cette chaîne. Ils ne sont pas réceptifs à la présentation de l’ Association des </a:t>
            </a:r>
            <a:r>
              <a:rPr lang="fr-FR" dirty="0" err="1">
                <a:solidFill>
                  <a:schemeClr val="bg2">
                    <a:lumMod val="50000"/>
                  </a:schemeClr>
                </a:solidFill>
                <a:latin typeface="Georgia" panose="02040502050405020303" pitchFamily="18" charset="0"/>
              </a:rPr>
              <a:t>Alumni</a:t>
            </a:r>
            <a:r>
              <a:rPr lang="fr-FR" dirty="0">
                <a:solidFill>
                  <a:schemeClr val="bg2">
                    <a:lumMod val="50000"/>
                  </a:schemeClr>
                </a:solidFill>
                <a:latin typeface="Georgia" panose="02040502050405020303" pitchFamily="18" charset="0"/>
              </a:rPr>
              <a:t>. Il vaut mieux organiser une présentation de l’Association des </a:t>
            </a:r>
            <a:r>
              <a:rPr lang="fr-FR" dirty="0" err="1">
                <a:solidFill>
                  <a:schemeClr val="bg2">
                    <a:lumMod val="50000"/>
                  </a:schemeClr>
                </a:solidFill>
                <a:latin typeface="Georgia" panose="02040502050405020303" pitchFamily="18" charset="0"/>
              </a:rPr>
              <a:t>Alumni</a:t>
            </a:r>
            <a:r>
              <a:rPr lang="fr-FR" dirty="0">
                <a:solidFill>
                  <a:schemeClr val="bg2">
                    <a:lumMod val="50000"/>
                  </a:schemeClr>
                </a:solidFill>
                <a:latin typeface="Georgia" panose="02040502050405020303" pitchFamily="18" charset="0"/>
              </a:rPr>
              <a:t> en octobre lors d’une soirée pizza cidre.</a:t>
            </a:r>
          </a:p>
          <a:p>
            <a:pPr>
              <a:defRPr/>
            </a:pPr>
            <a:endParaRPr lang="fr-FR" dirty="0">
              <a:solidFill>
                <a:schemeClr val="bg2">
                  <a:lumMod val="50000"/>
                </a:schemeClr>
              </a:solidFill>
              <a:latin typeface="Georgia" panose="02040502050405020303" pitchFamily="18" charset="0"/>
            </a:endParaRPr>
          </a:p>
          <a:p>
            <a:pPr>
              <a:defRPr/>
            </a:pPr>
            <a:r>
              <a:rPr lang="fr-FR" dirty="0">
                <a:solidFill>
                  <a:schemeClr val="bg2">
                    <a:lumMod val="50000"/>
                  </a:schemeClr>
                </a:solidFill>
                <a:latin typeface="Georgia" panose="02040502050405020303" pitchFamily="18" charset="0"/>
              </a:rPr>
              <a:t>Action 5 : Catherine contacte Jules pour développer une proposition d’approfondissement des relations étudiants / </a:t>
            </a:r>
            <a:r>
              <a:rPr lang="fr-FR" dirty="0" err="1">
                <a:solidFill>
                  <a:schemeClr val="bg2">
                    <a:lumMod val="50000"/>
                  </a:schemeClr>
                </a:solidFill>
                <a:latin typeface="Georgia" panose="02040502050405020303" pitchFamily="18" charset="0"/>
              </a:rPr>
              <a:t>alumni</a:t>
            </a:r>
            <a:endParaRPr lang="fr-FR" dirty="0">
              <a:solidFill>
                <a:schemeClr val="bg2">
                  <a:lumMod val="50000"/>
                </a:schemeClr>
              </a:solidFill>
              <a:latin typeface="Georgia" panose="02040502050405020303" pitchFamily="18" charset="0"/>
            </a:endParaRPr>
          </a:p>
          <a:p>
            <a:pPr>
              <a:defRPr/>
            </a:pPr>
            <a:endParaRPr lang="fr-FR" dirty="0"/>
          </a:p>
          <a:p>
            <a:pPr>
              <a:defRPr/>
            </a:pPr>
            <a:endParaRPr lang="fr-FR" dirty="0">
              <a:solidFill>
                <a:schemeClr val="bg2">
                  <a:lumMod val="50000"/>
                </a:schemeClr>
              </a:solidFill>
            </a:endParaRPr>
          </a:p>
          <a:p>
            <a:pPr>
              <a:defRPr/>
            </a:pPr>
            <a:endParaRPr lang="fr-FR" dirty="0">
              <a:solidFill>
                <a:schemeClr val="bg2">
                  <a:lumMod val="50000"/>
                </a:schemeClr>
              </a:solidFill>
            </a:endParaRPr>
          </a:p>
          <a:p>
            <a:pPr>
              <a:defRPr/>
            </a:pPr>
            <a:endParaRPr lang="fr-FR" dirty="0">
              <a:solidFill>
                <a:schemeClr val="bg2">
                  <a:lumMod val="50000"/>
                </a:schemeClr>
              </a:solidFill>
            </a:endParaRPr>
          </a:p>
          <a:p>
            <a:endParaRPr lang="fr-FR" dirty="0"/>
          </a:p>
        </p:txBody>
      </p:sp>
      <p:sp>
        <p:nvSpPr>
          <p:cNvPr id="4" name="Espace réservé du texte 3"/>
          <p:cNvSpPr>
            <a:spLocks noGrp="1"/>
          </p:cNvSpPr>
          <p:nvPr>
            <p:ph type="body" sz="quarter" idx="20"/>
          </p:nvPr>
        </p:nvSpPr>
        <p:spPr/>
        <p:txBody>
          <a:bodyPr/>
          <a:lstStyle/>
          <a:p>
            <a:endParaRPr lang="fr-FR"/>
          </a:p>
        </p:txBody>
      </p:sp>
      <p:sp>
        <p:nvSpPr>
          <p:cNvPr id="5" name="Espace réservé du texte 4"/>
          <p:cNvSpPr>
            <a:spLocks noGrp="1"/>
          </p:cNvSpPr>
          <p:nvPr>
            <p:ph type="body" sz="quarter" idx="21"/>
          </p:nvPr>
        </p:nvSpPr>
        <p:spPr/>
        <p:txBody>
          <a:bodyPr/>
          <a:lstStyle/>
          <a:p>
            <a:endParaRPr lang="fr-FR"/>
          </a:p>
        </p:txBody>
      </p:sp>
      <p:sp>
        <p:nvSpPr>
          <p:cNvPr id="6" name="Espace réservé du texte 5"/>
          <p:cNvSpPr>
            <a:spLocks noGrp="1"/>
          </p:cNvSpPr>
          <p:nvPr>
            <p:ph type="body" sz="quarter" idx="24"/>
          </p:nvPr>
        </p:nvSpPr>
        <p:spPr/>
        <p:txBody>
          <a:bodyPr/>
          <a:lstStyle/>
          <a:p>
            <a:endParaRPr lang="fr-FR"/>
          </a:p>
        </p:txBody>
      </p:sp>
      <p:sp>
        <p:nvSpPr>
          <p:cNvPr id="7" name="Espace réservé du texte 6"/>
          <p:cNvSpPr>
            <a:spLocks noGrp="1"/>
          </p:cNvSpPr>
          <p:nvPr>
            <p:ph type="body" sz="quarter" idx="25"/>
          </p:nvPr>
        </p:nvSpPr>
        <p:spPr/>
        <p:txBody>
          <a:bodyPr/>
          <a:lstStyle/>
          <a:p>
            <a:endParaRPr lang="fr-FR"/>
          </a:p>
        </p:txBody>
      </p:sp>
      <p:sp>
        <p:nvSpPr>
          <p:cNvPr id="8" name="Espace réservé du texte 7"/>
          <p:cNvSpPr>
            <a:spLocks noGrp="1"/>
          </p:cNvSpPr>
          <p:nvPr>
            <p:ph type="body" sz="quarter" idx="22"/>
          </p:nvPr>
        </p:nvSpPr>
        <p:spPr>
          <a:xfrm>
            <a:off x="495446" y="166971"/>
            <a:ext cx="9032875" cy="338496"/>
          </a:xfrm>
        </p:spPr>
        <p:txBody>
          <a:bodyPr/>
          <a:lstStyle/>
          <a:p>
            <a:pPr algn="ctr"/>
            <a:r>
              <a:rPr lang="fr-FR" dirty="0"/>
              <a:t>Restitution Atelier </a:t>
            </a:r>
          </a:p>
          <a:p>
            <a:pPr algn="ctr"/>
            <a:r>
              <a:rPr lang="fr-FR" dirty="0"/>
              <a:t> Présence sur le campus, relation Ecole et Fondation </a:t>
            </a:r>
          </a:p>
          <a:p>
            <a:endParaRPr lang="fr-FR" dirty="0"/>
          </a:p>
          <a:p>
            <a:r>
              <a:rPr lang="fr-FR" dirty="0"/>
              <a:t> F</a:t>
            </a:r>
          </a:p>
        </p:txBody>
      </p:sp>
    </p:spTree>
    <p:extLst>
      <p:ext uri="{BB962C8B-B14F-4D97-AF65-F5344CB8AC3E}">
        <p14:creationId xmlns:p14="http://schemas.microsoft.com/office/powerpoint/2010/main" val="9170270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5"/>
          </p:nvPr>
        </p:nvSpPr>
        <p:spPr/>
        <p:txBody>
          <a:bodyPr/>
          <a:lstStyle/>
          <a:p>
            <a:pPr marL="285750" indent="-285750">
              <a:buFont typeface="Wingdings" panose="05000000000000000000" pitchFamily="2" charset="2"/>
              <a:buChar char="q"/>
              <a:defRPr/>
            </a:pPr>
            <a:endParaRPr lang="fr-FR" dirty="0"/>
          </a:p>
          <a:p>
            <a:pPr marL="285750" indent="-285750">
              <a:buFont typeface="Wingdings" panose="05000000000000000000" pitchFamily="2" charset="2"/>
              <a:buChar char="q"/>
              <a:defRPr/>
            </a:pPr>
            <a:r>
              <a:rPr lang="fr-FR" dirty="0">
                <a:solidFill>
                  <a:schemeClr val="bg2">
                    <a:lumMod val="50000"/>
                  </a:schemeClr>
                </a:solidFill>
                <a:latin typeface="Georgia" panose="02040502050405020303" pitchFamily="18" charset="0"/>
              </a:rPr>
              <a:t>Anniversaire de Promo</a:t>
            </a:r>
          </a:p>
          <a:p>
            <a:pPr>
              <a:defRPr/>
            </a:pPr>
            <a:r>
              <a:rPr lang="fr-FR" dirty="0">
                <a:solidFill>
                  <a:schemeClr val="bg2">
                    <a:lumMod val="50000"/>
                  </a:schemeClr>
                </a:solidFill>
                <a:latin typeface="Georgia" panose="02040502050405020303" pitchFamily="18" charset="0"/>
              </a:rPr>
              <a:t>Action 6 : Véronique contacte Gil TEISSIER (S1992) pour établir un Kit d’organisation d’anniversaire de promo </a:t>
            </a:r>
          </a:p>
          <a:p>
            <a:pPr>
              <a:defRPr/>
            </a:pPr>
            <a:endParaRPr lang="fr-FR" dirty="0">
              <a:solidFill>
                <a:schemeClr val="bg2">
                  <a:lumMod val="50000"/>
                </a:schemeClr>
              </a:solidFill>
              <a:latin typeface="Georgia" panose="02040502050405020303" pitchFamily="18" charset="0"/>
            </a:endParaRPr>
          </a:p>
          <a:p>
            <a:pPr>
              <a:defRPr/>
            </a:pPr>
            <a:endParaRPr lang="fr-FR" dirty="0">
              <a:solidFill>
                <a:schemeClr val="bg2">
                  <a:lumMod val="50000"/>
                </a:schemeClr>
              </a:solidFill>
              <a:latin typeface="Georgia" panose="02040502050405020303" pitchFamily="18" charset="0"/>
            </a:endParaRPr>
          </a:p>
          <a:p>
            <a:pPr marL="285750" indent="-285750">
              <a:buFont typeface="Wingdings" panose="05000000000000000000" pitchFamily="2" charset="2"/>
              <a:buChar char="q"/>
              <a:defRPr/>
            </a:pPr>
            <a:r>
              <a:rPr lang="fr-FR" dirty="0">
                <a:solidFill>
                  <a:schemeClr val="bg2">
                    <a:lumMod val="50000"/>
                  </a:schemeClr>
                </a:solidFill>
                <a:latin typeface="Georgia" panose="02040502050405020303" pitchFamily="18" charset="0"/>
              </a:rPr>
              <a:t>Relation avec </a:t>
            </a:r>
            <a:r>
              <a:rPr lang="fr-FR" dirty="0" err="1">
                <a:solidFill>
                  <a:schemeClr val="bg2">
                    <a:lumMod val="50000"/>
                  </a:schemeClr>
                </a:solidFill>
                <a:latin typeface="Georgia" panose="02040502050405020303" pitchFamily="18" charset="0"/>
              </a:rPr>
              <a:t>laFondation</a:t>
            </a:r>
            <a:endParaRPr lang="fr-FR" dirty="0">
              <a:solidFill>
                <a:schemeClr val="bg2">
                  <a:lumMod val="50000"/>
                </a:schemeClr>
              </a:solidFill>
              <a:latin typeface="Georgia" panose="02040502050405020303" pitchFamily="18" charset="0"/>
            </a:endParaRPr>
          </a:p>
          <a:p>
            <a:pPr>
              <a:defRPr/>
            </a:pPr>
            <a:r>
              <a:rPr lang="fr-FR" dirty="0">
                <a:solidFill>
                  <a:schemeClr val="bg2">
                    <a:lumMod val="50000"/>
                  </a:schemeClr>
                </a:solidFill>
                <a:latin typeface="Georgia" panose="02040502050405020303" pitchFamily="18" charset="0"/>
              </a:rPr>
              <a:t>Action 7 : Catherine et Jean-Louis doivent travailler à éclaircir cette relation</a:t>
            </a:r>
          </a:p>
          <a:p>
            <a:endParaRPr lang="fr-FR" dirty="0"/>
          </a:p>
          <a:p>
            <a:endParaRPr lang="fr-FR" dirty="0"/>
          </a:p>
          <a:p>
            <a:endParaRPr lang="fr-FR" dirty="0"/>
          </a:p>
          <a:p>
            <a:pPr>
              <a:defRPr/>
            </a:pPr>
            <a:endParaRPr lang="fr-FR" dirty="0"/>
          </a:p>
          <a:p>
            <a:endParaRPr lang="fr-FR" dirty="0"/>
          </a:p>
        </p:txBody>
      </p:sp>
      <p:sp>
        <p:nvSpPr>
          <p:cNvPr id="4" name="Espace réservé du texte 3"/>
          <p:cNvSpPr>
            <a:spLocks noGrp="1"/>
          </p:cNvSpPr>
          <p:nvPr>
            <p:ph type="body" sz="quarter" idx="20"/>
          </p:nvPr>
        </p:nvSpPr>
        <p:spPr/>
        <p:txBody>
          <a:bodyPr/>
          <a:lstStyle/>
          <a:p>
            <a:endParaRPr lang="fr-FR"/>
          </a:p>
        </p:txBody>
      </p:sp>
      <p:sp>
        <p:nvSpPr>
          <p:cNvPr id="5" name="Espace réservé du texte 4"/>
          <p:cNvSpPr>
            <a:spLocks noGrp="1"/>
          </p:cNvSpPr>
          <p:nvPr>
            <p:ph type="body" sz="quarter" idx="21"/>
          </p:nvPr>
        </p:nvSpPr>
        <p:spPr/>
        <p:txBody>
          <a:bodyPr/>
          <a:lstStyle/>
          <a:p>
            <a:endParaRPr lang="fr-FR"/>
          </a:p>
        </p:txBody>
      </p:sp>
      <p:sp>
        <p:nvSpPr>
          <p:cNvPr id="6" name="Espace réservé du texte 5"/>
          <p:cNvSpPr>
            <a:spLocks noGrp="1"/>
          </p:cNvSpPr>
          <p:nvPr>
            <p:ph type="body" sz="quarter" idx="24"/>
          </p:nvPr>
        </p:nvSpPr>
        <p:spPr/>
        <p:txBody>
          <a:bodyPr/>
          <a:lstStyle/>
          <a:p>
            <a:endParaRPr lang="fr-FR"/>
          </a:p>
        </p:txBody>
      </p:sp>
      <p:sp>
        <p:nvSpPr>
          <p:cNvPr id="7" name="Espace réservé du texte 6"/>
          <p:cNvSpPr>
            <a:spLocks noGrp="1"/>
          </p:cNvSpPr>
          <p:nvPr>
            <p:ph type="body" sz="quarter" idx="25"/>
          </p:nvPr>
        </p:nvSpPr>
        <p:spPr/>
        <p:txBody>
          <a:bodyPr/>
          <a:lstStyle/>
          <a:p>
            <a:endParaRPr lang="fr-FR"/>
          </a:p>
        </p:txBody>
      </p:sp>
      <p:sp>
        <p:nvSpPr>
          <p:cNvPr id="8" name="Espace réservé du texte 7"/>
          <p:cNvSpPr>
            <a:spLocks noGrp="1"/>
          </p:cNvSpPr>
          <p:nvPr>
            <p:ph type="body" sz="quarter" idx="22"/>
          </p:nvPr>
        </p:nvSpPr>
        <p:spPr>
          <a:xfrm>
            <a:off x="453884" y="97701"/>
            <a:ext cx="9032875" cy="996811"/>
          </a:xfrm>
        </p:spPr>
        <p:txBody>
          <a:bodyPr/>
          <a:lstStyle/>
          <a:p>
            <a:pPr algn="ctr"/>
            <a:r>
              <a:rPr lang="fr-FR" dirty="0"/>
              <a:t>Restitution Atelier </a:t>
            </a:r>
          </a:p>
          <a:p>
            <a:pPr algn="ctr"/>
            <a:r>
              <a:rPr lang="fr-FR" dirty="0"/>
              <a:t> Présence sur le campus, relation Ecole et Fondation </a:t>
            </a:r>
          </a:p>
          <a:p>
            <a:endParaRPr lang="fr-FR" dirty="0"/>
          </a:p>
        </p:txBody>
      </p:sp>
    </p:spTree>
    <p:extLst>
      <p:ext uri="{BB962C8B-B14F-4D97-AF65-F5344CB8AC3E}">
        <p14:creationId xmlns:p14="http://schemas.microsoft.com/office/powerpoint/2010/main" val="25640904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35527" y="2735433"/>
            <a:ext cx="9670473" cy="1418760"/>
          </a:xfrm>
        </p:spPr>
        <p:txBody>
          <a:bodyPr/>
          <a:lstStyle/>
          <a:p>
            <a:pPr algn="ctr"/>
            <a:r>
              <a:rPr lang="fr-FR" sz="2600" b="1" dirty="0">
                <a:solidFill>
                  <a:schemeClr val="bg2">
                    <a:lumMod val="50000"/>
                  </a:schemeClr>
                </a:solidFill>
                <a:latin typeface="Georgia" panose="02040502050405020303" pitchFamily="18" charset="0"/>
              </a:rPr>
              <a:t>Atelier</a:t>
            </a:r>
            <a:br>
              <a:rPr lang="fr-FR" sz="2600" b="1" dirty="0">
                <a:solidFill>
                  <a:schemeClr val="bg2">
                    <a:lumMod val="50000"/>
                  </a:schemeClr>
                </a:solidFill>
                <a:latin typeface="Georgia" panose="02040502050405020303" pitchFamily="18" charset="0"/>
              </a:rPr>
            </a:br>
            <a:r>
              <a:rPr lang="fr-FR" sz="2600" b="1" dirty="0">
                <a:solidFill>
                  <a:schemeClr val="bg2">
                    <a:lumMod val="50000"/>
                  </a:schemeClr>
                </a:solidFill>
                <a:latin typeface="Georgia" panose="02040502050405020303" pitchFamily="18" charset="0"/>
              </a:rPr>
              <a:t>Communication, services et cotisations</a:t>
            </a:r>
            <a:br>
              <a:rPr lang="fr-FR" sz="2600" b="1" dirty="0">
                <a:solidFill>
                  <a:schemeClr val="bg2">
                    <a:lumMod val="50000"/>
                  </a:schemeClr>
                </a:solidFill>
                <a:latin typeface="Georgia" panose="02040502050405020303" pitchFamily="18" charset="0"/>
              </a:rPr>
            </a:br>
            <a:br>
              <a:rPr lang="fr-FR" sz="2600" b="1" dirty="0">
                <a:solidFill>
                  <a:schemeClr val="bg2">
                    <a:lumMod val="50000"/>
                  </a:schemeClr>
                </a:solidFill>
                <a:latin typeface="Georgia" panose="02040502050405020303" pitchFamily="18" charset="0"/>
              </a:rPr>
            </a:br>
            <a:r>
              <a:rPr lang="fr-FR" sz="2600" b="1" dirty="0">
                <a:solidFill>
                  <a:schemeClr val="bg2">
                    <a:lumMod val="50000"/>
                  </a:schemeClr>
                </a:solidFill>
                <a:latin typeface="Georgia" panose="02040502050405020303" pitchFamily="18" charset="0"/>
              </a:rPr>
              <a:t>Restitution </a:t>
            </a:r>
            <a:endParaRPr lang="fr-FR" sz="2600" dirty="0"/>
          </a:p>
        </p:txBody>
      </p:sp>
    </p:spTree>
    <p:extLst>
      <p:ext uri="{BB962C8B-B14F-4D97-AF65-F5344CB8AC3E}">
        <p14:creationId xmlns:p14="http://schemas.microsoft.com/office/powerpoint/2010/main" val="17821709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4"/>
          </p:nvPr>
        </p:nvSpPr>
        <p:spPr>
          <a:xfrm>
            <a:off x="412434" y="1491227"/>
            <a:ext cx="9015912" cy="340554"/>
          </a:xfrm>
        </p:spPr>
        <p:txBody>
          <a:bodyPr/>
          <a:lstStyle/>
          <a:p>
            <a:pPr lvl="0" algn="ctr"/>
            <a:r>
              <a:rPr lang="fr-FR" sz="2400" dirty="0">
                <a:solidFill>
                  <a:srgbClr val="B1B3B4">
                    <a:lumMod val="50000"/>
                  </a:srgbClr>
                </a:solidFill>
                <a:latin typeface="Georgia" panose="02040502050405020303" pitchFamily="18" charset="0"/>
              </a:rPr>
              <a:t>Animation: Xavier </a:t>
            </a:r>
            <a:r>
              <a:rPr lang="fr-FR" sz="2400" dirty="0" err="1">
                <a:solidFill>
                  <a:srgbClr val="B1B3B4">
                    <a:lumMod val="50000"/>
                  </a:srgbClr>
                </a:solidFill>
                <a:latin typeface="Georgia" panose="02040502050405020303" pitchFamily="18" charset="0"/>
              </a:rPr>
              <a:t>Loeffel</a:t>
            </a:r>
            <a:endParaRPr lang="fr-FR" sz="2400" dirty="0">
              <a:solidFill>
                <a:srgbClr val="B1B3B4">
                  <a:lumMod val="50000"/>
                </a:srgbClr>
              </a:solidFill>
              <a:latin typeface="Georgia" panose="02040502050405020303" pitchFamily="18" charset="0"/>
            </a:endParaRPr>
          </a:p>
          <a:p>
            <a:pPr lvl="0" algn="ctr"/>
            <a:r>
              <a:rPr lang="fr-FR" sz="2400" dirty="0">
                <a:solidFill>
                  <a:srgbClr val="B1B3B4">
                    <a:lumMod val="50000"/>
                  </a:srgbClr>
                </a:solidFill>
                <a:latin typeface="Georgia" panose="02040502050405020303" pitchFamily="18" charset="0"/>
              </a:rPr>
              <a:t>Restitution: Julie Devaux</a:t>
            </a:r>
          </a:p>
          <a:p>
            <a:endParaRPr lang="fr-FR" dirty="0"/>
          </a:p>
        </p:txBody>
      </p:sp>
      <p:sp>
        <p:nvSpPr>
          <p:cNvPr id="4" name="Espace réservé du texte 3"/>
          <p:cNvSpPr>
            <a:spLocks noGrp="1"/>
          </p:cNvSpPr>
          <p:nvPr>
            <p:ph type="body" sz="quarter" idx="20"/>
          </p:nvPr>
        </p:nvSpPr>
        <p:spPr/>
        <p:txBody>
          <a:bodyPr/>
          <a:lstStyle/>
          <a:p>
            <a:endParaRPr lang="fr-FR"/>
          </a:p>
        </p:txBody>
      </p:sp>
      <p:sp>
        <p:nvSpPr>
          <p:cNvPr id="5" name="Espace réservé du texte 4"/>
          <p:cNvSpPr>
            <a:spLocks noGrp="1"/>
          </p:cNvSpPr>
          <p:nvPr>
            <p:ph type="body" sz="quarter" idx="21"/>
          </p:nvPr>
        </p:nvSpPr>
        <p:spPr/>
        <p:txBody>
          <a:bodyPr/>
          <a:lstStyle/>
          <a:p>
            <a:endParaRPr lang="fr-FR"/>
          </a:p>
        </p:txBody>
      </p:sp>
      <p:sp>
        <p:nvSpPr>
          <p:cNvPr id="6" name="Espace réservé du texte 5"/>
          <p:cNvSpPr>
            <a:spLocks noGrp="1"/>
          </p:cNvSpPr>
          <p:nvPr>
            <p:ph type="body" sz="quarter" idx="24"/>
          </p:nvPr>
        </p:nvSpPr>
        <p:spPr/>
        <p:txBody>
          <a:bodyPr/>
          <a:lstStyle/>
          <a:p>
            <a:endParaRPr lang="fr-FR"/>
          </a:p>
        </p:txBody>
      </p:sp>
      <p:sp>
        <p:nvSpPr>
          <p:cNvPr id="7" name="Espace réservé du texte 6"/>
          <p:cNvSpPr>
            <a:spLocks noGrp="1"/>
          </p:cNvSpPr>
          <p:nvPr>
            <p:ph type="body" sz="quarter" idx="25"/>
          </p:nvPr>
        </p:nvSpPr>
        <p:spPr/>
        <p:txBody>
          <a:bodyPr/>
          <a:lstStyle/>
          <a:p>
            <a:endParaRPr lang="fr-FR"/>
          </a:p>
        </p:txBody>
      </p:sp>
      <p:sp>
        <p:nvSpPr>
          <p:cNvPr id="8" name="Espace réservé du texte 7"/>
          <p:cNvSpPr>
            <a:spLocks noGrp="1"/>
          </p:cNvSpPr>
          <p:nvPr>
            <p:ph type="body" sz="quarter" idx="22"/>
          </p:nvPr>
        </p:nvSpPr>
        <p:spPr>
          <a:xfrm>
            <a:off x="467739" y="166974"/>
            <a:ext cx="9032875" cy="996811"/>
          </a:xfrm>
        </p:spPr>
        <p:txBody>
          <a:bodyPr/>
          <a:lstStyle/>
          <a:p>
            <a:pPr algn="ctr"/>
            <a:r>
              <a:rPr lang="fr-FR" dirty="0"/>
              <a:t>Restitution Atelier </a:t>
            </a:r>
          </a:p>
          <a:p>
            <a:pPr algn="ctr"/>
            <a:r>
              <a:rPr lang="fr-FR" dirty="0"/>
              <a:t> Communication, services et cotisations</a:t>
            </a:r>
          </a:p>
        </p:txBody>
      </p:sp>
      <p:pic>
        <p:nvPicPr>
          <p:cNvPr id="10" name="Image 9"/>
          <p:cNvPicPr>
            <a:picLocks noChangeAspect="1"/>
          </p:cNvPicPr>
          <p:nvPr/>
        </p:nvPicPr>
        <p:blipFill>
          <a:blip r:embed="rId2"/>
          <a:stretch>
            <a:fillRect/>
          </a:stretch>
        </p:blipFill>
        <p:spPr>
          <a:xfrm>
            <a:off x="607653" y="2533853"/>
            <a:ext cx="8487185" cy="3331615"/>
          </a:xfrm>
          <a:prstGeom prst="rect">
            <a:avLst/>
          </a:prstGeom>
        </p:spPr>
      </p:pic>
    </p:spTree>
    <p:extLst>
      <p:ext uri="{BB962C8B-B14F-4D97-AF65-F5344CB8AC3E}">
        <p14:creationId xmlns:p14="http://schemas.microsoft.com/office/powerpoint/2010/main" val="12393252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4"/>
          </p:nvPr>
        </p:nvSpPr>
        <p:spPr>
          <a:xfrm>
            <a:off x="481706" y="1394246"/>
            <a:ext cx="9015912" cy="340554"/>
          </a:xfrm>
        </p:spPr>
        <p:txBody>
          <a:bodyPr/>
          <a:lstStyle/>
          <a:p>
            <a:r>
              <a:rPr lang="fr-FR" sz="2400" dirty="0">
                <a:solidFill>
                  <a:schemeClr val="bg2">
                    <a:lumMod val="50000"/>
                  </a:schemeClr>
                </a:solidFill>
                <a:latin typeface="Georgia" panose="02040502050405020303" pitchFamily="18" charset="0"/>
              </a:rPr>
              <a:t>Cotisation en regard des services proposés</a:t>
            </a:r>
          </a:p>
          <a:p>
            <a:r>
              <a:rPr lang="fr-FR" b="1" dirty="0">
                <a:solidFill>
                  <a:schemeClr val="accent1"/>
                </a:solidFill>
              </a:rPr>
              <a:t>Prix de la cotisation</a:t>
            </a:r>
          </a:p>
        </p:txBody>
      </p:sp>
      <p:sp>
        <p:nvSpPr>
          <p:cNvPr id="3" name="Espace réservé du texte 2"/>
          <p:cNvSpPr>
            <a:spLocks noGrp="1"/>
          </p:cNvSpPr>
          <p:nvPr>
            <p:ph type="body" sz="quarter" idx="15"/>
          </p:nvPr>
        </p:nvSpPr>
        <p:spPr>
          <a:xfrm>
            <a:off x="440142" y="1987249"/>
            <a:ext cx="9015912" cy="4427406"/>
          </a:xfrm>
        </p:spPr>
        <p:txBody>
          <a:bodyPr/>
          <a:lstStyle/>
          <a:p>
            <a:endParaRPr lang="fr-FR" dirty="0"/>
          </a:p>
          <a:p>
            <a:r>
              <a:rPr lang="fr-FR" dirty="0">
                <a:solidFill>
                  <a:schemeClr val="bg2">
                    <a:lumMod val="50000"/>
                  </a:schemeClr>
                </a:solidFill>
              </a:rPr>
              <a:t>Trop cher : </a:t>
            </a:r>
          </a:p>
          <a:p>
            <a:pPr marL="800093" lvl="1" indent="-342900">
              <a:buFont typeface="Wingdings" panose="05000000000000000000" pitchFamily="2" charset="2"/>
              <a:buChar char="ü"/>
            </a:pPr>
            <a:r>
              <a:rPr lang="fr-FR" sz="1600" dirty="0">
                <a:solidFill>
                  <a:schemeClr val="bg2">
                    <a:lumMod val="50000"/>
                  </a:schemeClr>
                </a:solidFill>
              </a:rPr>
              <a:t>Est-ce que baisser le tarif de la cotisation va faire augmenter le nombre de cotisants ?</a:t>
            </a:r>
          </a:p>
          <a:p>
            <a:pPr marL="800093" lvl="1" indent="-342900">
              <a:buFont typeface="Wingdings" panose="05000000000000000000" pitchFamily="2" charset="2"/>
              <a:buChar char="ü"/>
            </a:pPr>
            <a:r>
              <a:rPr lang="fr-FR" sz="1600" dirty="0">
                <a:solidFill>
                  <a:schemeClr val="bg2">
                    <a:lumMod val="50000"/>
                  </a:schemeClr>
                </a:solidFill>
              </a:rPr>
              <a:t>Effet écran qui quand ça passe au dessus de 100€, c’est plus compliqué</a:t>
            </a:r>
          </a:p>
          <a:p>
            <a:pPr marL="800093" lvl="1" indent="-342900">
              <a:buFont typeface="Wingdings" panose="05000000000000000000" pitchFamily="2" charset="2"/>
              <a:buChar char="ü"/>
            </a:pPr>
            <a:r>
              <a:rPr lang="fr-FR" sz="1600" dirty="0">
                <a:solidFill>
                  <a:schemeClr val="accent3"/>
                </a:solidFill>
              </a:rPr>
              <a:t>Passer la cotisation à 90€ (prix maximum)</a:t>
            </a:r>
          </a:p>
          <a:p>
            <a:pPr marL="800093" lvl="1" indent="-342900">
              <a:buFont typeface="Wingdings" panose="05000000000000000000" pitchFamily="2" charset="2"/>
              <a:buChar char="ü"/>
            </a:pPr>
            <a:r>
              <a:rPr lang="fr-FR" sz="1600" dirty="0">
                <a:solidFill>
                  <a:schemeClr val="bg2">
                    <a:lumMod val="50000"/>
                  </a:schemeClr>
                </a:solidFill>
              </a:rPr>
              <a:t>En 4A (troisième cycle ingénieur) : </a:t>
            </a:r>
            <a:r>
              <a:rPr lang="fr-FR" sz="1600" dirty="0">
                <a:solidFill>
                  <a:schemeClr val="accent3"/>
                </a:solidFill>
              </a:rPr>
              <a:t>faire une cotisation sur 2 années et mettre en place un accompagnement visible et clair sur le premier emploi (30€ à 50€), visibilité, montrer les services, transparence complète, discussion avec les étudiants actuellement en 4A pour savoir quels services mettre en </a:t>
            </a:r>
            <a:r>
              <a:rPr lang="fr-FR" sz="1600" dirty="0">
                <a:solidFill>
                  <a:schemeClr val="bg2">
                    <a:lumMod val="50000"/>
                  </a:schemeClr>
                </a:solidFill>
              </a:rPr>
              <a:t>place – service délivré très fort – évènement de prestige</a:t>
            </a:r>
          </a:p>
          <a:p>
            <a:pPr marL="800093" lvl="1" indent="-342900">
              <a:buFont typeface="Wingdings" panose="05000000000000000000" pitchFamily="2" charset="2"/>
              <a:buChar char="ü"/>
            </a:pPr>
            <a:r>
              <a:rPr lang="fr-FR" sz="1600" dirty="0">
                <a:solidFill>
                  <a:schemeClr val="bg2">
                    <a:lumMod val="50000"/>
                  </a:schemeClr>
                </a:solidFill>
              </a:rPr>
              <a:t>En 1A : </a:t>
            </a:r>
            <a:r>
              <a:rPr lang="fr-FR" sz="1600" dirty="0">
                <a:solidFill>
                  <a:schemeClr val="accent3"/>
                </a:solidFill>
              </a:rPr>
              <a:t>mettre une cotisation symbolique (1€ à 10€) pour avoir la donnée</a:t>
            </a:r>
          </a:p>
          <a:p>
            <a:pPr marL="800093" lvl="1" indent="-342900">
              <a:buFont typeface="Wingdings" panose="05000000000000000000" pitchFamily="2" charset="2"/>
              <a:buChar char="ü"/>
            </a:pPr>
            <a:r>
              <a:rPr lang="fr-FR" sz="1600" dirty="0">
                <a:solidFill>
                  <a:schemeClr val="bg2">
                    <a:lumMod val="50000"/>
                  </a:schemeClr>
                </a:solidFill>
              </a:rPr>
              <a:t>Moins de paliers 1A – 4A puis total</a:t>
            </a:r>
          </a:p>
          <a:p>
            <a:pPr marL="800093" lvl="1" indent="-342900">
              <a:buFont typeface="Wingdings" panose="05000000000000000000" pitchFamily="2" charset="2"/>
              <a:buChar char="ü"/>
            </a:pPr>
            <a:endParaRPr lang="fr-FR" sz="1600" dirty="0">
              <a:solidFill>
                <a:schemeClr val="bg2">
                  <a:lumMod val="50000"/>
                </a:schemeClr>
              </a:solidFill>
            </a:endParaRPr>
          </a:p>
          <a:p>
            <a:r>
              <a:rPr lang="fr-FR" dirty="0">
                <a:solidFill>
                  <a:schemeClr val="bg2">
                    <a:lumMod val="50000"/>
                  </a:schemeClr>
                </a:solidFill>
              </a:rPr>
              <a:t>Faire payer les étudiants n’est pas forcément pertinent : </a:t>
            </a:r>
          </a:p>
          <a:p>
            <a:pPr marL="800093" lvl="1" indent="-342900">
              <a:buFont typeface="Wingdings" panose="05000000000000000000" pitchFamily="2" charset="2"/>
              <a:buChar char="ü"/>
            </a:pPr>
            <a:r>
              <a:rPr lang="fr-FR" sz="1600" dirty="0">
                <a:solidFill>
                  <a:schemeClr val="bg2">
                    <a:lumMod val="50000"/>
                  </a:schemeClr>
                </a:solidFill>
              </a:rPr>
              <a:t>Beaucoup de trucs à payer à la rentrée – est-ce pertinent de demander à ce moment ? </a:t>
            </a:r>
          </a:p>
          <a:p>
            <a:pPr marL="800093" lvl="1" indent="-342900">
              <a:buFont typeface="Wingdings" panose="05000000000000000000" pitchFamily="2" charset="2"/>
              <a:buChar char="ü"/>
            </a:pPr>
            <a:r>
              <a:rPr lang="fr-FR" sz="1600" dirty="0">
                <a:solidFill>
                  <a:schemeClr val="bg2">
                    <a:lumMod val="50000"/>
                  </a:schemeClr>
                </a:solidFill>
              </a:rPr>
              <a:t>Pour les jeunes diplômés</a:t>
            </a:r>
          </a:p>
          <a:p>
            <a:pPr marL="800093" lvl="1" indent="-342900">
              <a:buFont typeface="Wingdings" panose="05000000000000000000" pitchFamily="2" charset="2"/>
              <a:buChar char="ü"/>
            </a:pPr>
            <a:endParaRPr lang="fr-FR" sz="1600" dirty="0">
              <a:solidFill>
                <a:schemeClr val="tx2"/>
              </a:solidFill>
            </a:endParaRPr>
          </a:p>
          <a:p>
            <a:pPr marL="800093" lvl="1" indent="-342900">
              <a:buFont typeface="Wingdings" panose="05000000000000000000" pitchFamily="2" charset="2"/>
              <a:buChar char="ü"/>
            </a:pPr>
            <a:endParaRPr lang="fr-FR" sz="1600" dirty="0">
              <a:solidFill>
                <a:schemeClr val="tx2"/>
              </a:solidFill>
            </a:endParaRPr>
          </a:p>
        </p:txBody>
      </p:sp>
      <p:sp>
        <p:nvSpPr>
          <p:cNvPr id="4" name="Espace réservé du texte 3"/>
          <p:cNvSpPr>
            <a:spLocks noGrp="1"/>
          </p:cNvSpPr>
          <p:nvPr>
            <p:ph type="body" sz="quarter" idx="20"/>
          </p:nvPr>
        </p:nvSpPr>
        <p:spPr/>
        <p:txBody>
          <a:bodyPr/>
          <a:lstStyle/>
          <a:p>
            <a:r>
              <a:rPr lang="fr-FR" dirty="0"/>
              <a:t>Séminaire Alumni</a:t>
            </a:r>
          </a:p>
          <a:p>
            <a:endParaRPr lang="fr-FR" dirty="0"/>
          </a:p>
        </p:txBody>
      </p:sp>
      <p:sp>
        <p:nvSpPr>
          <p:cNvPr id="5" name="Espace réservé du texte 4"/>
          <p:cNvSpPr>
            <a:spLocks noGrp="1"/>
          </p:cNvSpPr>
          <p:nvPr>
            <p:ph type="body" sz="quarter" idx="21"/>
          </p:nvPr>
        </p:nvSpPr>
        <p:spPr/>
        <p:txBody>
          <a:bodyPr/>
          <a:lstStyle/>
          <a:p>
            <a:endParaRPr lang="fr-FR"/>
          </a:p>
        </p:txBody>
      </p:sp>
      <p:sp>
        <p:nvSpPr>
          <p:cNvPr id="6" name="Espace réservé du texte 5"/>
          <p:cNvSpPr>
            <a:spLocks noGrp="1"/>
          </p:cNvSpPr>
          <p:nvPr>
            <p:ph type="body" sz="quarter" idx="24"/>
          </p:nvPr>
        </p:nvSpPr>
        <p:spPr/>
        <p:txBody>
          <a:bodyPr/>
          <a:lstStyle/>
          <a:p>
            <a:endParaRPr lang="fr-FR"/>
          </a:p>
        </p:txBody>
      </p:sp>
      <p:sp>
        <p:nvSpPr>
          <p:cNvPr id="7" name="Espace réservé du texte 6"/>
          <p:cNvSpPr>
            <a:spLocks noGrp="1"/>
          </p:cNvSpPr>
          <p:nvPr>
            <p:ph type="body" sz="quarter" idx="25"/>
          </p:nvPr>
        </p:nvSpPr>
        <p:spPr/>
        <p:txBody>
          <a:bodyPr/>
          <a:lstStyle/>
          <a:p>
            <a:endParaRPr lang="fr-FR"/>
          </a:p>
        </p:txBody>
      </p:sp>
      <p:sp>
        <p:nvSpPr>
          <p:cNvPr id="9" name="Espace réservé du texte 7"/>
          <p:cNvSpPr txBox="1">
            <a:spLocks/>
          </p:cNvSpPr>
          <p:nvPr/>
        </p:nvSpPr>
        <p:spPr>
          <a:xfrm>
            <a:off x="1244793" y="147130"/>
            <a:ext cx="8010043" cy="338496"/>
          </a:xfrm>
          <a:prstGeom prst="rect">
            <a:avLst/>
          </a:prstGeom>
        </p:spPr>
        <p:txBody>
          <a:bodyPr/>
          <a:lstStyle>
            <a:lvl1pPr marL="0" indent="0" algn="l" defTabSz="914385" rtl="0" eaLnBrk="1" latinLnBrk="0" hangingPunct="1">
              <a:lnSpc>
                <a:spcPct val="90000"/>
              </a:lnSpc>
              <a:spcBef>
                <a:spcPts val="1000"/>
              </a:spcBef>
              <a:buFont typeface="Arial"/>
              <a:buNone/>
              <a:defRPr sz="2400" b="1" kern="1200">
                <a:solidFill>
                  <a:schemeClr val="bg1"/>
                </a:solidFill>
                <a:latin typeface="Georgia" charset="0"/>
                <a:ea typeface="Georgia" charset="0"/>
                <a:cs typeface="Georgia" charset="0"/>
              </a:defRPr>
            </a:lvl1pPr>
            <a:lvl2pPr marL="685788" indent="-228597" algn="l" defTabSz="914385"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2980" indent="-228597" algn="l" defTabSz="914385"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173" indent="-228597" algn="l" defTabSz="914385"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366" indent="-228597" algn="l" defTabSz="914385"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558" indent="-228597" algn="l" defTabSz="914385"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750" indent="-228597" algn="l" defTabSz="914385"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943" indent="-228597" algn="l" defTabSz="914385"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134" indent="-228597" algn="l" defTabSz="914385"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endParaRPr lang="fr-FR" dirty="0"/>
          </a:p>
        </p:txBody>
      </p:sp>
      <p:sp>
        <p:nvSpPr>
          <p:cNvPr id="10" name="Espace réservé du texte 7"/>
          <p:cNvSpPr txBox="1">
            <a:spLocks/>
          </p:cNvSpPr>
          <p:nvPr/>
        </p:nvSpPr>
        <p:spPr>
          <a:xfrm>
            <a:off x="1244792" y="147134"/>
            <a:ext cx="8010043" cy="1052945"/>
          </a:xfrm>
          <a:prstGeom prst="rect">
            <a:avLst/>
          </a:prstGeom>
        </p:spPr>
        <p:txBody>
          <a:bodyPr/>
          <a:lstStyle>
            <a:lvl1pPr marL="0" indent="0" algn="l" defTabSz="914385" rtl="0" eaLnBrk="1" latinLnBrk="0" hangingPunct="1">
              <a:lnSpc>
                <a:spcPct val="90000"/>
              </a:lnSpc>
              <a:spcBef>
                <a:spcPts val="1000"/>
              </a:spcBef>
              <a:buFont typeface="Arial"/>
              <a:buNone/>
              <a:defRPr sz="2400" b="1" kern="1200">
                <a:solidFill>
                  <a:schemeClr val="bg1"/>
                </a:solidFill>
                <a:latin typeface="Georgia" charset="0"/>
                <a:ea typeface="Georgia" charset="0"/>
                <a:cs typeface="Georgia" charset="0"/>
              </a:defRPr>
            </a:lvl1pPr>
            <a:lvl2pPr marL="685788" indent="-228597" algn="l" defTabSz="914385"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2980" indent="-228597" algn="l" defTabSz="914385"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173" indent="-228597" algn="l" defTabSz="914385"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366" indent="-228597" algn="l" defTabSz="914385"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558" indent="-228597" algn="l" defTabSz="914385"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750" indent="-228597" algn="l" defTabSz="914385"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943" indent="-228597" algn="l" defTabSz="914385"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134" indent="-228597" algn="l" defTabSz="914385"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r>
              <a:rPr lang="fr-FR" dirty="0"/>
              <a:t>Restitution Atelier </a:t>
            </a:r>
          </a:p>
          <a:p>
            <a:pPr algn="ctr"/>
            <a:r>
              <a:rPr lang="fr-FR" dirty="0"/>
              <a:t> Communication, services et cotisations</a:t>
            </a:r>
          </a:p>
        </p:txBody>
      </p:sp>
    </p:spTree>
    <p:extLst>
      <p:ext uri="{BB962C8B-B14F-4D97-AF65-F5344CB8AC3E}">
        <p14:creationId xmlns:p14="http://schemas.microsoft.com/office/powerpoint/2010/main" val="22411205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4"/>
          </p:nvPr>
        </p:nvSpPr>
        <p:spPr>
          <a:xfrm>
            <a:off x="440142" y="1463518"/>
            <a:ext cx="9015912" cy="340554"/>
          </a:xfrm>
        </p:spPr>
        <p:txBody>
          <a:bodyPr/>
          <a:lstStyle/>
          <a:p>
            <a:r>
              <a:rPr lang="fr-FR" sz="2400" dirty="0">
                <a:solidFill>
                  <a:schemeClr val="bg2">
                    <a:lumMod val="50000"/>
                  </a:schemeClr>
                </a:solidFill>
                <a:latin typeface="Georgia" panose="02040502050405020303" pitchFamily="18" charset="0"/>
              </a:rPr>
              <a:t>Cotisation en regard des services proposés</a:t>
            </a:r>
            <a:endParaRPr lang="fr-FR" sz="2400" b="1" dirty="0">
              <a:solidFill>
                <a:schemeClr val="accent1"/>
              </a:solidFill>
              <a:latin typeface="Georgia" panose="02040502050405020303" pitchFamily="18" charset="0"/>
            </a:endParaRPr>
          </a:p>
          <a:p>
            <a:r>
              <a:rPr lang="fr-FR" b="1" dirty="0">
                <a:solidFill>
                  <a:schemeClr val="accent1"/>
                </a:solidFill>
              </a:rPr>
              <a:t>Où va l’argent ?</a:t>
            </a:r>
          </a:p>
          <a:p>
            <a:endParaRPr lang="fr-FR" b="1" dirty="0">
              <a:solidFill>
                <a:schemeClr val="accent1"/>
              </a:solidFill>
            </a:endParaRPr>
          </a:p>
        </p:txBody>
      </p:sp>
      <p:sp>
        <p:nvSpPr>
          <p:cNvPr id="3" name="Espace réservé du texte 2"/>
          <p:cNvSpPr>
            <a:spLocks noGrp="1"/>
          </p:cNvSpPr>
          <p:nvPr>
            <p:ph type="body" sz="quarter" idx="15"/>
          </p:nvPr>
        </p:nvSpPr>
        <p:spPr>
          <a:xfrm>
            <a:off x="440142" y="2430599"/>
            <a:ext cx="9015912" cy="3706969"/>
          </a:xfrm>
        </p:spPr>
        <p:txBody>
          <a:bodyPr/>
          <a:lstStyle/>
          <a:p>
            <a:r>
              <a:rPr lang="fr-FR" dirty="0"/>
              <a:t>A quoi sert l’argent ? </a:t>
            </a:r>
          </a:p>
          <a:p>
            <a:endParaRPr lang="fr-FR" dirty="0"/>
          </a:p>
          <a:p>
            <a:r>
              <a:rPr lang="fr-FR" dirty="0">
                <a:solidFill>
                  <a:schemeClr val="accent3"/>
                </a:solidFill>
              </a:rPr>
              <a:t>Faire un diagnostic / audit pour présenter au CA la trésorerie de l’association</a:t>
            </a:r>
          </a:p>
          <a:p>
            <a:endParaRPr lang="fr-FR" dirty="0"/>
          </a:p>
          <a:p>
            <a:r>
              <a:rPr lang="fr-FR" dirty="0">
                <a:solidFill>
                  <a:schemeClr val="accent3"/>
                </a:solidFill>
              </a:rPr>
              <a:t>Faire une communication sur les entrées, les dépenses et à quoi sert l’argent</a:t>
            </a:r>
          </a:p>
          <a:p>
            <a:pPr marL="800093" lvl="1" indent="-342900">
              <a:buFont typeface="Wingdings" panose="05000000000000000000" pitchFamily="2" charset="2"/>
              <a:buChar char="ü"/>
            </a:pPr>
            <a:r>
              <a:rPr lang="fr-FR" sz="1600" dirty="0">
                <a:solidFill>
                  <a:schemeClr val="tx2"/>
                </a:solidFill>
              </a:rPr>
              <a:t>Exemple : Expliquer que les cotisations ne vont pas dans les visites, voyages, annuaires</a:t>
            </a:r>
          </a:p>
          <a:p>
            <a:pPr marL="800093" lvl="1" indent="-342900">
              <a:buFont typeface="Wingdings" panose="05000000000000000000" pitchFamily="2" charset="2"/>
              <a:buChar char="ü"/>
            </a:pPr>
            <a:endParaRPr lang="fr-FR" sz="1600" dirty="0">
              <a:solidFill>
                <a:schemeClr val="tx2"/>
              </a:solidFill>
            </a:endParaRPr>
          </a:p>
          <a:p>
            <a:r>
              <a:rPr lang="fr-FR" dirty="0"/>
              <a:t>Vis-à-vis des frais : </a:t>
            </a:r>
          </a:p>
          <a:p>
            <a:pPr marL="800093" lvl="1" indent="-342900">
              <a:buFont typeface="Wingdings" panose="05000000000000000000" pitchFamily="2" charset="2"/>
              <a:buChar char="ü"/>
            </a:pPr>
            <a:r>
              <a:rPr lang="fr-FR" sz="1600" dirty="0">
                <a:solidFill>
                  <a:schemeClr val="tx2"/>
                </a:solidFill>
              </a:rPr>
              <a:t>Local : est-ce qu’on le vend, est-ce qu’on le loue, est-ce qu’on fait un lieu de vie ? </a:t>
            </a:r>
            <a:r>
              <a:rPr lang="fr-FR" sz="1600" dirty="0">
                <a:solidFill>
                  <a:schemeClr val="accent3"/>
                </a:solidFill>
              </a:rPr>
              <a:t>Définir la stratégie vis-à-vis du local </a:t>
            </a:r>
            <a:r>
              <a:rPr lang="fr-FR" sz="1600" dirty="0">
                <a:solidFill>
                  <a:schemeClr val="tx2"/>
                </a:solidFill>
              </a:rPr>
              <a:t>(proposer du télétravail, louer un local moins cher)</a:t>
            </a:r>
          </a:p>
          <a:p>
            <a:pPr marL="800093" lvl="1" indent="-342900">
              <a:buFont typeface="Wingdings" panose="05000000000000000000" pitchFamily="2" charset="2"/>
              <a:buChar char="ü"/>
            </a:pPr>
            <a:r>
              <a:rPr lang="fr-FR" sz="1600" dirty="0">
                <a:solidFill>
                  <a:schemeClr val="tx2"/>
                </a:solidFill>
              </a:rPr>
              <a:t>Permanence : à Toulouse ou à Paris ? </a:t>
            </a:r>
            <a:r>
              <a:rPr lang="fr-FR" sz="1600" dirty="0">
                <a:solidFill>
                  <a:schemeClr val="accent3"/>
                </a:solidFill>
              </a:rPr>
              <a:t>Définir la stratégie vis-à-vis de la permanence</a:t>
            </a:r>
          </a:p>
          <a:p>
            <a:pPr marL="800093" lvl="1" indent="-342900">
              <a:buFont typeface="Wingdings" panose="05000000000000000000" pitchFamily="2" charset="2"/>
              <a:buChar char="ü"/>
            </a:pPr>
            <a:r>
              <a:rPr lang="fr-FR" sz="1600" dirty="0">
                <a:solidFill>
                  <a:schemeClr val="tx2"/>
                </a:solidFill>
              </a:rPr>
              <a:t>Prix de l’association</a:t>
            </a:r>
          </a:p>
          <a:p>
            <a:pPr marL="800093" lvl="1" indent="-342900">
              <a:buFont typeface="Wingdings" panose="05000000000000000000" pitchFamily="2" charset="2"/>
              <a:buChar char="ü"/>
            </a:pPr>
            <a:r>
              <a:rPr lang="fr-FR" sz="1600" dirty="0">
                <a:solidFill>
                  <a:schemeClr val="accent3"/>
                </a:solidFill>
              </a:rPr>
              <a:t>Digitaliser le mode de fonctionnement de l’association</a:t>
            </a:r>
          </a:p>
          <a:p>
            <a:pPr marL="800093" lvl="1" indent="-342900">
              <a:buFont typeface="Wingdings" panose="05000000000000000000" pitchFamily="2" charset="2"/>
              <a:buChar char="ü"/>
            </a:pPr>
            <a:endParaRPr lang="fr-FR" sz="1600" dirty="0">
              <a:solidFill>
                <a:schemeClr val="tx2"/>
              </a:solidFill>
            </a:endParaRPr>
          </a:p>
        </p:txBody>
      </p:sp>
      <p:sp>
        <p:nvSpPr>
          <p:cNvPr id="4" name="Espace réservé du texte 3"/>
          <p:cNvSpPr>
            <a:spLocks noGrp="1"/>
          </p:cNvSpPr>
          <p:nvPr>
            <p:ph type="body" sz="quarter" idx="20"/>
          </p:nvPr>
        </p:nvSpPr>
        <p:spPr/>
        <p:txBody>
          <a:bodyPr/>
          <a:lstStyle/>
          <a:p>
            <a:r>
              <a:rPr lang="fr-FR" dirty="0"/>
              <a:t>Séminaire Alumni</a:t>
            </a:r>
          </a:p>
        </p:txBody>
      </p:sp>
      <p:sp>
        <p:nvSpPr>
          <p:cNvPr id="5" name="Espace réservé du texte 4"/>
          <p:cNvSpPr>
            <a:spLocks noGrp="1"/>
          </p:cNvSpPr>
          <p:nvPr>
            <p:ph type="body" sz="quarter" idx="21"/>
          </p:nvPr>
        </p:nvSpPr>
        <p:spPr/>
        <p:txBody>
          <a:bodyPr/>
          <a:lstStyle/>
          <a:p>
            <a:endParaRPr lang="fr-FR"/>
          </a:p>
        </p:txBody>
      </p:sp>
      <p:sp>
        <p:nvSpPr>
          <p:cNvPr id="6" name="Espace réservé du texte 5"/>
          <p:cNvSpPr>
            <a:spLocks noGrp="1"/>
          </p:cNvSpPr>
          <p:nvPr>
            <p:ph type="body" sz="quarter" idx="24"/>
          </p:nvPr>
        </p:nvSpPr>
        <p:spPr/>
        <p:txBody>
          <a:bodyPr/>
          <a:lstStyle/>
          <a:p>
            <a:endParaRPr lang="fr-FR"/>
          </a:p>
        </p:txBody>
      </p:sp>
      <p:sp>
        <p:nvSpPr>
          <p:cNvPr id="7" name="Espace réservé du texte 6"/>
          <p:cNvSpPr>
            <a:spLocks noGrp="1"/>
          </p:cNvSpPr>
          <p:nvPr>
            <p:ph type="body" sz="quarter" idx="25"/>
          </p:nvPr>
        </p:nvSpPr>
        <p:spPr/>
        <p:txBody>
          <a:bodyPr/>
          <a:lstStyle/>
          <a:p>
            <a:endParaRPr lang="fr-FR"/>
          </a:p>
        </p:txBody>
      </p:sp>
      <p:sp>
        <p:nvSpPr>
          <p:cNvPr id="8" name="Espace réservé du texte 7"/>
          <p:cNvSpPr>
            <a:spLocks noGrp="1"/>
          </p:cNvSpPr>
          <p:nvPr>
            <p:ph type="body" sz="quarter" idx="22"/>
          </p:nvPr>
        </p:nvSpPr>
        <p:spPr>
          <a:xfrm>
            <a:off x="1199625" y="111553"/>
            <a:ext cx="8010043" cy="338496"/>
          </a:xfrm>
        </p:spPr>
        <p:txBody>
          <a:bodyPr/>
          <a:lstStyle/>
          <a:p>
            <a:pPr algn="ctr"/>
            <a:r>
              <a:rPr lang="fr-FR" dirty="0"/>
              <a:t>Restitution Atelier </a:t>
            </a:r>
          </a:p>
          <a:p>
            <a:pPr algn="ctr"/>
            <a:r>
              <a:rPr lang="fr-FR" dirty="0"/>
              <a:t> Communication, services et cotisations</a:t>
            </a:r>
          </a:p>
          <a:p>
            <a:endParaRPr lang="fr-FR" dirty="0"/>
          </a:p>
        </p:txBody>
      </p:sp>
    </p:spTree>
    <p:extLst>
      <p:ext uri="{BB962C8B-B14F-4D97-AF65-F5344CB8AC3E}">
        <p14:creationId xmlns:p14="http://schemas.microsoft.com/office/powerpoint/2010/main" val="42542856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4"/>
          </p:nvPr>
        </p:nvSpPr>
        <p:spPr/>
        <p:txBody>
          <a:bodyPr/>
          <a:lstStyle/>
          <a:p>
            <a:r>
              <a:rPr lang="fr-FR" sz="2400" dirty="0">
                <a:solidFill>
                  <a:schemeClr val="bg2">
                    <a:lumMod val="50000"/>
                  </a:schemeClr>
                </a:solidFill>
                <a:latin typeface="Georgia" panose="02040502050405020303" pitchFamily="18" charset="0"/>
              </a:rPr>
              <a:t>Cotisation en regard des services proposés</a:t>
            </a:r>
            <a:endParaRPr lang="fr-FR" b="1" dirty="0">
              <a:solidFill>
                <a:schemeClr val="accent1"/>
              </a:solidFill>
            </a:endParaRPr>
          </a:p>
          <a:p>
            <a:r>
              <a:rPr lang="fr-FR" b="1" dirty="0">
                <a:solidFill>
                  <a:schemeClr val="accent1"/>
                </a:solidFill>
              </a:rPr>
              <a:t>Mode de cotisation</a:t>
            </a:r>
          </a:p>
        </p:txBody>
      </p:sp>
      <p:sp>
        <p:nvSpPr>
          <p:cNvPr id="3" name="Espace réservé du texte 2"/>
          <p:cNvSpPr>
            <a:spLocks noGrp="1"/>
          </p:cNvSpPr>
          <p:nvPr>
            <p:ph type="body" sz="quarter" idx="15"/>
          </p:nvPr>
        </p:nvSpPr>
        <p:spPr>
          <a:xfrm>
            <a:off x="509414" y="2776962"/>
            <a:ext cx="9015912" cy="3540715"/>
          </a:xfrm>
        </p:spPr>
        <p:txBody>
          <a:bodyPr/>
          <a:lstStyle/>
          <a:p>
            <a:r>
              <a:rPr lang="fr-FR" dirty="0">
                <a:solidFill>
                  <a:schemeClr val="bg2">
                    <a:lumMod val="50000"/>
                  </a:schemeClr>
                </a:solidFill>
              </a:rPr>
              <a:t>Comment on cotise ?</a:t>
            </a:r>
          </a:p>
          <a:p>
            <a:endParaRPr lang="fr-FR" dirty="0">
              <a:solidFill>
                <a:schemeClr val="bg2">
                  <a:lumMod val="50000"/>
                </a:schemeClr>
              </a:solidFill>
            </a:endParaRPr>
          </a:p>
          <a:p>
            <a:r>
              <a:rPr lang="fr-FR" dirty="0">
                <a:solidFill>
                  <a:schemeClr val="bg2">
                    <a:lumMod val="50000"/>
                  </a:schemeClr>
                </a:solidFill>
              </a:rPr>
              <a:t>Moyen de cotisation : </a:t>
            </a:r>
          </a:p>
          <a:p>
            <a:pPr marL="800093" lvl="1" indent="-342900">
              <a:buFont typeface="Wingdings" panose="05000000000000000000" pitchFamily="2" charset="2"/>
              <a:buChar char="ü"/>
            </a:pPr>
            <a:r>
              <a:rPr lang="fr-FR" sz="1600" dirty="0">
                <a:solidFill>
                  <a:schemeClr val="accent3"/>
                </a:solidFill>
              </a:rPr>
              <a:t>Demander au prestataire du site à permettre le prélèvement automatique par carte bleue</a:t>
            </a:r>
          </a:p>
          <a:p>
            <a:pPr marL="800093" lvl="1" indent="-342900">
              <a:buFont typeface="Wingdings" panose="05000000000000000000" pitchFamily="2" charset="2"/>
              <a:buChar char="ü"/>
            </a:pPr>
            <a:r>
              <a:rPr lang="fr-FR" sz="1600" dirty="0">
                <a:solidFill>
                  <a:schemeClr val="bg2">
                    <a:lumMod val="50000"/>
                  </a:schemeClr>
                </a:solidFill>
              </a:rPr>
              <a:t>Plus de Lydia (présence d’un QR code pendant la chaine de rentrée)</a:t>
            </a:r>
          </a:p>
          <a:p>
            <a:endParaRPr lang="fr-FR" dirty="0"/>
          </a:p>
          <a:p>
            <a:r>
              <a:rPr lang="fr-FR" dirty="0">
                <a:solidFill>
                  <a:schemeClr val="bg2">
                    <a:lumMod val="50000"/>
                  </a:schemeClr>
                </a:solidFill>
              </a:rPr>
              <a:t>Nature de la cotisation : à vie, pas à vie  </a:t>
            </a:r>
          </a:p>
          <a:p>
            <a:pPr marL="800093" lvl="1" indent="-342900">
              <a:buFont typeface="Wingdings" panose="05000000000000000000" pitchFamily="2" charset="2"/>
              <a:buChar char="ü"/>
            </a:pPr>
            <a:r>
              <a:rPr lang="fr-FR" sz="1600" b="1" dirty="0">
                <a:solidFill>
                  <a:schemeClr val="bg2">
                    <a:lumMod val="50000"/>
                  </a:schemeClr>
                </a:solidFill>
              </a:rPr>
              <a:t>+</a:t>
            </a:r>
            <a:r>
              <a:rPr lang="fr-FR" sz="1600" dirty="0">
                <a:solidFill>
                  <a:schemeClr val="bg2">
                    <a:lumMod val="50000"/>
                  </a:schemeClr>
                </a:solidFill>
              </a:rPr>
              <a:t> pour à vie : une seule fois et plus de cotisant, beaucoup plus de sens pour les masters dont les frais de scolarité sont déjà importants</a:t>
            </a:r>
          </a:p>
          <a:p>
            <a:pPr marL="800093" lvl="1" indent="-342900">
              <a:buFont typeface="Wingdings" panose="05000000000000000000" pitchFamily="2" charset="2"/>
              <a:buChar char="ü"/>
            </a:pPr>
            <a:r>
              <a:rPr lang="fr-FR" sz="1600" b="1" dirty="0">
                <a:solidFill>
                  <a:schemeClr val="bg2">
                    <a:lumMod val="50000"/>
                  </a:schemeClr>
                </a:solidFill>
              </a:rPr>
              <a:t>-</a:t>
            </a:r>
            <a:r>
              <a:rPr lang="fr-FR" sz="1600" dirty="0">
                <a:solidFill>
                  <a:schemeClr val="bg2">
                    <a:lumMod val="50000"/>
                  </a:schemeClr>
                </a:solidFill>
              </a:rPr>
              <a:t> pour à vie : main mise de l’école, désengagement des Alumni, plafond du budget maximal, faire payer les étudiants encore plus (parents et pas Supaero, boursiers)</a:t>
            </a:r>
          </a:p>
          <a:p>
            <a:pPr marL="800093" lvl="1" indent="-342900">
              <a:buFont typeface="Wingdings" panose="05000000000000000000" pitchFamily="2" charset="2"/>
              <a:buChar char="ü"/>
            </a:pPr>
            <a:r>
              <a:rPr lang="fr-FR" sz="1600" dirty="0">
                <a:solidFill>
                  <a:schemeClr val="accent3"/>
                </a:solidFill>
              </a:rPr>
              <a:t>Revisiter le document d’étude comparative et le présenter au CA</a:t>
            </a:r>
          </a:p>
        </p:txBody>
      </p:sp>
      <p:sp>
        <p:nvSpPr>
          <p:cNvPr id="4" name="Espace réservé du texte 3"/>
          <p:cNvSpPr>
            <a:spLocks noGrp="1"/>
          </p:cNvSpPr>
          <p:nvPr>
            <p:ph type="body" sz="quarter" idx="20"/>
          </p:nvPr>
        </p:nvSpPr>
        <p:spPr/>
        <p:txBody>
          <a:bodyPr/>
          <a:lstStyle/>
          <a:p>
            <a:r>
              <a:rPr lang="fr-FR" dirty="0"/>
              <a:t>Séminaire Alumni</a:t>
            </a:r>
          </a:p>
          <a:p>
            <a:endParaRPr lang="fr-FR" dirty="0"/>
          </a:p>
        </p:txBody>
      </p:sp>
      <p:sp>
        <p:nvSpPr>
          <p:cNvPr id="5" name="Espace réservé du texte 4"/>
          <p:cNvSpPr>
            <a:spLocks noGrp="1"/>
          </p:cNvSpPr>
          <p:nvPr>
            <p:ph type="body" sz="quarter" idx="21"/>
          </p:nvPr>
        </p:nvSpPr>
        <p:spPr/>
        <p:txBody>
          <a:bodyPr/>
          <a:lstStyle/>
          <a:p>
            <a:endParaRPr lang="fr-FR"/>
          </a:p>
        </p:txBody>
      </p:sp>
      <p:sp>
        <p:nvSpPr>
          <p:cNvPr id="6" name="Espace réservé du texte 5"/>
          <p:cNvSpPr>
            <a:spLocks noGrp="1"/>
          </p:cNvSpPr>
          <p:nvPr>
            <p:ph type="body" sz="quarter" idx="24"/>
          </p:nvPr>
        </p:nvSpPr>
        <p:spPr/>
        <p:txBody>
          <a:bodyPr/>
          <a:lstStyle/>
          <a:p>
            <a:endParaRPr lang="fr-FR"/>
          </a:p>
        </p:txBody>
      </p:sp>
      <p:sp>
        <p:nvSpPr>
          <p:cNvPr id="7" name="Espace réservé du texte 6"/>
          <p:cNvSpPr>
            <a:spLocks noGrp="1"/>
          </p:cNvSpPr>
          <p:nvPr>
            <p:ph type="body" sz="quarter" idx="25"/>
          </p:nvPr>
        </p:nvSpPr>
        <p:spPr/>
        <p:txBody>
          <a:bodyPr/>
          <a:lstStyle/>
          <a:p>
            <a:endParaRPr lang="fr-FR"/>
          </a:p>
        </p:txBody>
      </p:sp>
      <p:sp>
        <p:nvSpPr>
          <p:cNvPr id="8" name="Espace réservé du texte 7"/>
          <p:cNvSpPr>
            <a:spLocks noGrp="1"/>
          </p:cNvSpPr>
          <p:nvPr>
            <p:ph type="body" sz="quarter" idx="22"/>
          </p:nvPr>
        </p:nvSpPr>
        <p:spPr>
          <a:xfrm>
            <a:off x="1338168" y="139262"/>
            <a:ext cx="8010043" cy="338496"/>
          </a:xfrm>
        </p:spPr>
        <p:txBody>
          <a:bodyPr/>
          <a:lstStyle/>
          <a:p>
            <a:pPr algn="ctr"/>
            <a:r>
              <a:rPr lang="fr-FR" dirty="0"/>
              <a:t>Restitution Atelier </a:t>
            </a:r>
          </a:p>
          <a:p>
            <a:pPr algn="ctr"/>
            <a:r>
              <a:rPr lang="fr-FR" dirty="0"/>
              <a:t> Communication, services et cotisations</a:t>
            </a:r>
          </a:p>
          <a:p>
            <a:endParaRPr lang="fr-FR" dirty="0"/>
          </a:p>
        </p:txBody>
      </p:sp>
    </p:spTree>
    <p:extLst>
      <p:ext uri="{BB962C8B-B14F-4D97-AF65-F5344CB8AC3E}">
        <p14:creationId xmlns:p14="http://schemas.microsoft.com/office/powerpoint/2010/main" val="41857011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texte 4"/>
          <p:cNvSpPr>
            <a:spLocks noGrp="1"/>
          </p:cNvSpPr>
          <p:nvPr>
            <p:ph type="body" sz="quarter" idx="15"/>
          </p:nvPr>
        </p:nvSpPr>
        <p:spPr>
          <a:xfrm>
            <a:off x="453997" y="1336086"/>
            <a:ext cx="9015912" cy="5009296"/>
          </a:xfrm>
        </p:spPr>
        <p:txBody>
          <a:bodyPr/>
          <a:lstStyle/>
          <a:p>
            <a:r>
              <a:rPr lang="fr-FR" sz="2400" dirty="0">
                <a:solidFill>
                  <a:schemeClr val="bg2">
                    <a:lumMod val="50000"/>
                  </a:schemeClr>
                </a:solidFill>
                <a:latin typeface="Georgia" panose="02040502050405020303" pitchFamily="18" charset="0"/>
              </a:rPr>
              <a:t>Objectif du séminaire</a:t>
            </a:r>
          </a:p>
          <a:p>
            <a:endParaRPr lang="fr-FR" sz="2400" dirty="0">
              <a:solidFill>
                <a:schemeClr val="bg2">
                  <a:lumMod val="50000"/>
                </a:schemeClr>
              </a:solidFill>
              <a:latin typeface="Georgia" panose="02040502050405020303" pitchFamily="18" charset="0"/>
            </a:endParaRPr>
          </a:p>
          <a:p>
            <a:r>
              <a:rPr lang="fr-FR" sz="2400" dirty="0">
                <a:solidFill>
                  <a:schemeClr val="bg2">
                    <a:lumMod val="50000"/>
                  </a:schemeClr>
                </a:solidFill>
                <a:latin typeface="Georgia" panose="02040502050405020303" pitchFamily="18" charset="0"/>
              </a:rPr>
              <a:t>Les participants</a:t>
            </a:r>
          </a:p>
          <a:p>
            <a:endParaRPr lang="fr-FR" sz="2400" dirty="0">
              <a:solidFill>
                <a:schemeClr val="bg2">
                  <a:lumMod val="50000"/>
                </a:schemeClr>
              </a:solidFill>
              <a:latin typeface="Georgia" panose="02040502050405020303" pitchFamily="18" charset="0"/>
            </a:endParaRPr>
          </a:p>
          <a:p>
            <a:r>
              <a:rPr lang="fr-FR" sz="2400" dirty="0">
                <a:solidFill>
                  <a:schemeClr val="bg2">
                    <a:lumMod val="50000"/>
                  </a:schemeClr>
                </a:solidFill>
                <a:latin typeface="Georgia" panose="02040502050405020303" pitchFamily="18" charset="0"/>
              </a:rPr>
              <a:t>Le déroulé</a:t>
            </a:r>
          </a:p>
          <a:p>
            <a:endParaRPr lang="fr-FR" sz="2400" dirty="0">
              <a:solidFill>
                <a:schemeClr val="bg2">
                  <a:lumMod val="50000"/>
                </a:schemeClr>
              </a:solidFill>
              <a:latin typeface="Georgia" panose="02040502050405020303" pitchFamily="18" charset="0"/>
            </a:endParaRPr>
          </a:p>
          <a:p>
            <a:r>
              <a:rPr lang="fr-FR" sz="2400" dirty="0">
                <a:solidFill>
                  <a:schemeClr val="bg2">
                    <a:lumMod val="50000"/>
                  </a:schemeClr>
                </a:solidFill>
                <a:latin typeface="Georgia" panose="02040502050405020303" pitchFamily="18" charset="0"/>
              </a:rPr>
              <a:t>Restitution des ateliers</a:t>
            </a:r>
          </a:p>
          <a:p>
            <a:endParaRPr lang="fr-FR" sz="2400" dirty="0">
              <a:solidFill>
                <a:schemeClr val="bg2">
                  <a:lumMod val="50000"/>
                </a:schemeClr>
              </a:solidFill>
              <a:latin typeface="Georgia" panose="02040502050405020303" pitchFamily="18" charset="0"/>
            </a:endParaRPr>
          </a:p>
          <a:p>
            <a:r>
              <a:rPr lang="fr-FR" sz="2400" dirty="0">
                <a:solidFill>
                  <a:schemeClr val="bg2">
                    <a:lumMod val="50000"/>
                  </a:schemeClr>
                </a:solidFill>
                <a:latin typeface="Georgia" panose="02040502050405020303" pitchFamily="18" charset="0"/>
              </a:rPr>
              <a:t>Implications des participants</a:t>
            </a:r>
          </a:p>
          <a:p>
            <a:endParaRPr lang="fr-FR" sz="2400" dirty="0">
              <a:solidFill>
                <a:schemeClr val="bg2">
                  <a:lumMod val="50000"/>
                </a:schemeClr>
              </a:solidFill>
              <a:latin typeface="Georgia" panose="02040502050405020303" pitchFamily="18" charset="0"/>
            </a:endParaRPr>
          </a:p>
          <a:p>
            <a:r>
              <a:rPr lang="fr-FR" sz="2400" dirty="0">
                <a:solidFill>
                  <a:schemeClr val="bg2">
                    <a:lumMod val="50000"/>
                  </a:schemeClr>
                </a:solidFill>
                <a:latin typeface="Georgia" panose="02040502050405020303" pitchFamily="18" charset="0"/>
              </a:rPr>
              <a:t>Liste des actions et volontaires</a:t>
            </a:r>
            <a:endParaRPr lang="fr-FR" dirty="0">
              <a:solidFill>
                <a:schemeClr val="bg2">
                  <a:lumMod val="50000"/>
                </a:schemeClr>
              </a:solidFill>
            </a:endParaRPr>
          </a:p>
          <a:p>
            <a:endParaRPr lang="fr-FR" dirty="0">
              <a:solidFill>
                <a:schemeClr val="bg2">
                  <a:lumMod val="50000"/>
                </a:schemeClr>
              </a:solidFill>
            </a:endParaRPr>
          </a:p>
          <a:p>
            <a:r>
              <a:rPr lang="fr-FR" sz="2400" dirty="0">
                <a:solidFill>
                  <a:schemeClr val="bg2">
                    <a:lumMod val="50000"/>
                  </a:schemeClr>
                </a:solidFill>
                <a:latin typeface="Georgia" panose="02040502050405020303" pitchFamily="18" charset="0"/>
              </a:rPr>
              <a:t>Annexe: </a:t>
            </a:r>
          </a:p>
          <a:p>
            <a:pPr lvl="1"/>
            <a:r>
              <a:rPr lang="fr-FR" dirty="0">
                <a:solidFill>
                  <a:schemeClr val="bg2">
                    <a:lumMod val="50000"/>
                  </a:schemeClr>
                </a:solidFill>
                <a:latin typeface="Georgia" panose="02040502050405020303" pitchFamily="18" charset="0"/>
              </a:rPr>
              <a:t>Planches d’introduction du séminaire </a:t>
            </a:r>
          </a:p>
          <a:p>
            <a:pPr lvl="1"/>
            <a:endParaRPr lang="fr-FR" dirty="0"/>
          </a:p>
          <a:p>
            <a:pPr lvl="1"/>
            <a:endParaRPr lang="fr-FR" dirty="0"/>
          </a:p>
          <a:p>
            <a:endParaRPr lang="fr-FR" dirty="0"/>
          </a:p>
          <a:p>
            <a:endParaRPr lang="fr-FR" dirty="0"/>
          </a:p>
        </p:txBody>
      </p:sp>
      <p:sp>
        <p:nvSpPr>
          <p:cNvPr id="6" name="Espace réservé du texte 5"/>
          <p:cNvSpPr>
            <a:spLocks noGrp="1"/>
          </p:cNvSpPr>
          <p:nvPr>
            <p:ph type="body" sz="quarter" idx="20"/>
          </p:nvPr>
        </p:nvSpPr>
        <p:spPr/>
        <p:txBody>
          <a:bodyPr/>
          <a:lstStyle/>
          <a:p>
            <a:endParaRPr lang="fr-FR"/>
          </a:p>
        </p:txBody>
      </p:sp>
      <p:sp>
        <p:nvSpPr>
          <p:cNvPr id="7" name="Espace réservé du texte 6"/>
          <p:cNvSpPr>
            <a:spLocks noGrp="1"/>
          </p:cNvSpPr>
          <p:nvPr>
            <p:ph type="body" sz="quarter" idx="21"/>
          </p:nvPr>
        </p:nvSpPr>
        <p:spPr/>
        <p:txBody>
          <a:bodyPr/>
          <a:lstStyle/>
          <a:p>
            <a:endParaRPr lang="fr-FR"/>
          </a:p>
        </p:txBody>
      </p:sp>
      <p:sp>
        <p:nvSpPr>
          <p:cNvPr id="9" name="Espace réservé du texte 8"/>
          <p:cNvSpPr>
            <a:spLocks noGrp="1"/>
          </p:cNvSpPr>
          <p:nvPr>
            <p:ph type="body" sz="quarter" idx="24"/>
          </p:nvPr>
        </p:nvSpPr>
        <p:spPr/>
        <p:txBody>
          <a:bodyPr/>
          <a:lstStyle/>
          <a:p>
            <a:endParaRPr lang="fr-FR"/>
          </a:p>
        </p:txBody>
      </p:sp>
      <p:sp>
        <p:nvSpPr>
          <p:cNvPr id="10" name="Espace réservé du texte 9"/>
          <p:cNvSpPr>
            <a:spLocks noGrp="1"/>
          </p:cNvSpPr>
          <p:nvPr>
            <p:ph type="body" sz="quarter" idx="25"/>
          </p:nvPr>
        </p:nvSpPr>
        <p:spPr/>
        <p:txBody>
          <a:bodyPr/>
          <a:lstStyle/>
          <a:p>
            <a:endParaRPr lang="fr-FR"/>
          </a:p>
        </p:txBody>
      </p:sp>
      <p:sp>
        <p:nvSpPr>
          <p:cNvPr id="8" name="Espace réservé du texte 7"/>
          <p:cNvSpPr>
            <a:spLocks noGrp="1"/>
          </p:cNvSpPr>
          <p:nvPr>
            <p:ph type="body" sz="quarter" idx="22"/>
          </p:nvPr>
        </p:nvSpPr>
        <p:spPr/>
        <p:txBody>
          <a:bodyPr/>
          <a:lstStyle/>
          <a:p>
            <a:pPr algn="ctr"/>
            <a:r>
              <a:rPr lang="fr-FR" dirty="0"/>
              <a:t>Rubriques </a:t>
            </a:r>
          </a:p>
        </p:txBody>
      </p:sp>
    </p:spTree>
    <p:extLst>
      <p:ext uri="{BB962C8B-B14F-4D97-AF65-F5344CB8AC3E}">
        <p14:creationId xmlns:p14="http://schemas.microsoft.com/office/powerpoint/2010/main" val="16664446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4"/>
          </p:nvPr>
        </p:nvSpPr>
        <p:spPr>
          <a:xfrm>
            <a:off x="440142" y="1754464"/>
            <a:ext cx="9015912" cy="340554"/>
          </a:xfrm>
        </p:spPr>
        <p:txBody>
          <a:bodyPr/>
          <a:lstStyle/>
          <a:p>
            <a:r>
              <a:rPr lang="fr-FR" sz="2400" dirty="0">
                <a:solidFill>
                  <a:schemeClr val="bg2">
                    <a:lumMod val="50000"/>
                  </a:schemeClr>
                </a:solidFill>
                <a:latin typeface="Georgia" panose="02040502050405020303" pitchFamily="18" charset="0"/>
              </a:rPr>
              <a:t>Communication et réseaux sociaux</a:t>
            </a:r>
            <a:endParaRPr lang="fr-FR" sz="2400" b="1" dirty="0">
              <a:solidFill>
                <a:schemeClr val="bg2">
                  <a:lumMod val="50000"/>
                </a:schemeClr>
              </a:solidFill>
              <a:latin typeface="Georgia" panose="02040502050405020303" pitchFamily="18" charset="0"/>
            </a:endParaRPr>
          </a:p>
          <a:p>
            <a:r>
              <a:rPr lang="fr-FR" b="1" dirty="0">
                <a:solidFill>
                  <a:schemeClr val="accent1"/>
                </a:solidFill>
              </a:rPr>
              <a:t>La stratégie :</a:t>
            </a:r>
          </a:p>
        </p:txBody>
      </p:sp>
      <p:sp>
        <p:nvSpPr>
          <p:cNvPr id="3" name="Espace réservé du texte 2"/>
          <p:cNvSpPr>
            <a:spLocks noGrp="1"/>
          </p:cNvSpPr>
          <p:nvPr>
            <p:ph type="body" sz="quarter" idx="15"/>
          </p:nvPr>
        </p:nvSpPr>
        <p:spPr>
          <a:xfrm>
            <a:off x="370869" y="2707689"/>
            <a:ext cx="9015912" cy="2944969"/>
          </a:xfrm>
        </p:spPr>
        <p:txBody>
          <a:bodyPr/>
          <a:lstStyle/>
          <a:p>
            <a:pPr marL="285745" lvl="1" indent="-285745">
              <a:spcBef>
                <a:spcPts val="0"/>
              </a:spcBef>
              <a:buFont typeface="Arial" charset="0"/>
              <a:buChar char="•"/>
            </a:pPr>
            <a:r>
              <a:rPr lang="fr-FR" sz="1800" dirty="0">
                <a:solidFill>
                  <a:schemeClr val="accent3"/>
                </a:solidFill>
              </a:rPr>
              <a:t>Définir une stratégie de communication </a:t>
            </a:r>
            <a:r>
              <a:rPr lang="fr-FR" sz="1800" dirty="0">
                <a:solidFill>
                  <a:schemeClr val="tx2"/>
                </a:solidFill>
              </a:rPr>
              <a:t>(Qui ? Quoi ? Quand ? Où ? Pourquoi ?)</a:t>
            </a:r>
          </a:p>
          <a:p>
            <a:pPr marL="800093" lvl="1" indent="-342900">
              <a:buFont typeface="Wingdings" panose="05000000000000000000" pitchFamily="2" charset="2"/>
              <a:buChar char="ü"/>
            </a:pPr>
            <a:r>
              <a:rPr lang="fr-FR" sz="1600" dirty="0">
                <a:solidFill>
                  <a:schemeClr val="bg2">
                    <a:lumMod val="50000"/>
                  </a:schemeClr>
                </a:solidFill>
              </a:rPr>
              <a:t>Cible</a:t>
            </a:r>
          </a:p>
          <a:p>
            <a:pPr marL="800093" lvl="1" indent="-342900">
              <a:buFont typeface="Wingdings" panose="05000000000000000000" pitchFamily="2" charset="2"/>
              <a:buChar char="ü"/>
            </a:pPr>
            <a:r>
              <a:rPr lang="fr-FR" sz="1600" dirty="0">
                <a:solidFill>
                  <a:schemeClr val="bg2">
                    <a:lumMod val="50000"/>
                  </a:schemeClr>
                </a:solidFill>
              </a:rPr>
              <a:t>Contenu</a:t>
            </a:r>
          </a:p>
          <a:p>
            <a:pPr marL="800093" lvl="1" indent="-342900">
              <a:buFont typeface="Wingdings" panose="05000000000000000000" pitchFamily="2" charset="2"/>
              <a:buChar char="ü"/>
            </a:pPr>
            <a:r>
              <a:rPr lang="fr-FR" sz="1600" dirty="0">
                <a:solidFill>
                  <a:schemeClr val="bg2">
                    <a:lumMod val="50000"/>
                  </a:schemeClr>
                </a:solidFill>
              </a:rPr>
              <a:t>Moyens</a:t>
            </a:r>
          </a:p>
          <a:p>
            <a:pPr marL="800093" lvl="1" indent="-342900">
              <a:buFont typeface="Wingdings" panose="05000000000000000000" pitchFamily="2" charset="2"/>
              <a:buChar char="ü"/>
            </a:pPr>
            <a:r>
              <a:rPr lang="fr-FR" sz="1600" dirty="0">
                <a:solidFill>
                  <a:schemeClr val="bg2">
                    <a:lumMod val="50000"/>
                  </a:schemeClr>
                </a:solidFill>
              </a:rPr>
              <a:t>Chartes graphiques (couleurs, polices, </a:t>
            </a:r>
            <a:r>
              <a:rPr lang="fr-FR" sz="1600" dirty="0" err="1">
                <a:solidFill>
                  <a:schemeClr val="bg2">
                    <a:lumMod val="50000"/>
                  </a:schemeClr>
                </a:solidFill>
              </a:rPr>
              <a:t>templates</a:t>
            </a:r>
            <a:r>
              <a:rPr lang="fr-FR" sz="1600" dirty="0">
                <a:solidFill>
                  <a:schemeClr val="bg2">
                    <a:lumMod val="50000"/>
                  </a:schemeClr>
                </a:solidFill>
              </a:rPr>
              <a:t>)</a:t>
            </a:r>
          </a:p>
          <a:p>
            <a:pPr marL="800093" lvl="1" indent="-342900">
              <a:buFont typeface="Wingdings" panose="05000000000000000000" pitchFamily="2" charset="2"/>
              <a:buChar char="ü"/>
            </a:pPr>
            <a:r>
              <a:rPr lang="fr-FR" sz="1600" dirty="0">
                <a:solidFill>
                  <a:schemeClr val="bg2">
                    <a:lumMod val="50000"/>
                  </a:schemeClr>
                </a:solidFill>
              </a:rPr>
              <a:t>Procédures (qui contacter pour communiquer ? Comment communiquer ? Sur quoi ?)</a:t>
            </a:r>
          </a:p>
        </p:txBody>
      </p:sp>
      <p:sp>
        <p:nvSpPr>
          <p:cNvPr id="4" name="Espace réservé du texte 3"/>
          <p:cNvSpPr>
            <a:spLocks noGrp="1"/>
          </p:cNvSpPr>
          <p:nvPr>
            <p:ph type="body" sz="quarter" idx="20"/>
          </p:nvPr>
        </p:nvSpPr>
        <p:spPr/>
        <p:txBody>
          <a:bodyPr/>
          <a:lstStyle/>
          <a:p>
            <a:r>
              <a:rPr lang="fr-FR" dirty="0"/>
              <a:t>Séminaire Alumni</a:t>
            </a:r>
          </a:p>
          <a:p>
            <a:endParaRPr lang="fr-FR" dirty="0"/>
          </a:p>
        </p:txBody>
      </p:sp>
      <p:sp>
        <p:nvSpPr>
          <p:cNvPr id="5" name="Espace réservé du texte 4"/>
          <p:cNvSpPr>
            <a:spLocks noGrp="1"/>
          </p:cNvSpPr>
          <p:nvPr>
            <p:ph type="body" sz="quarter" idx="21"/>
          </p:nvPr>
        </p:nvSpPr>
        <p:spPr/>
        <p:txBody>
          <a:bodyPr/>
          <a:lstStyle/>
          <a:p>
            <a:endParaRPr lang="fr-FR"/>
          </a:p>
        </p:txBody>
      </p:sp>
      <p:sp>
        <p:nvSpPr>
          <p:cNvPr id="6" name="Espace réservé du texte 5"/>
          <p:cNvSpPr>
            <a:spLocks noGrp="1"/>
          </p:cNvSpPr>
          <p:nvPr>
            <p:ph type="body" sz="quarter" idx="24"/>
          </p:nvPr>
        </p:nvSpPr>
        <p:spPr/>
        <p:txBody>
          <a:bodyPr/>
          <a:lstStyle/>
          <a:p>
            <a:endParaRPr lang="fr-FR"/>
          </a:p>
        </p:txBody>
      </p:sp>
      <p:sp>
        <p:nvSpPr>
          <p:cNvPr id="7" name="Espace réservé du texte 6"/>
          <p:cNvSpPr>
            <a:spLocks noGrp="1"/>
          </p:cNvSpPr>
          <p:nvPr>
            <p:ph type="body" sz="quarter" idx="25"/>
          </p:nvPr>
        </p:nvSpPr>
        <p:spPr/>
        <p:txBody>
          <a:bodyPr/>
          <a:lstStyle/>
          <a:p>
            <a:endParaRPr lang="fr-FR"/>
          </a:p>
        </p:txBody>
      </p:sp>
      <p:sp>
        <p:nvSpPr>
          <p:cNvPr id="8" name="Espace réservé du texte 7"/>
          <p:cNvSpPr>
            <a:spLocks noGrp="1"/>
          </p:cNvSpPr>
          <p:nvPr>
            <p:ph type="body" sz="quarter" idx="22"/>
          </p:nvPr>
        </p:nvSpPr>
        <p:spPr>
          <a:xfrm>
            <a:off x="1324317" y="166971"/>
            <a:ext cx="8010043" cy="338496"/>
          </a:xfrm>
        </p:spPr>
        <p:txBody>
          <a:bodyPr/>
          <a:lstStyle/>
          <a:p>
            <a:pPr algn="ctr"/>
            <a:r>
              <a:rPr lang="fr-FR" dirty="0"/>
              <a:t>Restitution Atelier </a:t>
            </a:r>
          </a:p>
          <a:p>
            <a:pPr algn="ctr"/>
            <a:r>
              <a:rPr lang="fr-FR" dirty="0"/>
              <a:t> Communication, services et cotisations</a:t>
            </a:r>
          </a:p>
          <a:p>
            <a:endParaRPr lang="fr-FR" dirty="0"/>
          </a:p>
        </p:txBody>
      </p:sp>
    </p:spTree>
    <p:extLst>
      <p:ext uri="{BB962C8B-B14F-4D97-AF65-F5344CB8AC3E}">
        <p14:creationId xmlns:p14="http://schemas.microsoft.com/office/powerpoint/2010/main" val="11876544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4"/>
          </p:nvPr>
        </p:nvSpPr>
        <p:spPr>
          <a:xfrm>
            <a:off x="426288" y="1505082"/>
            <a:ext cx="9015912" cy="340554"/>
          </a:xfrm>
        </p:spPr>
        <p:txBody>
          <a:bodyPr/>
          <a:lstStyle/>
          <a:p>
            <a:r>
              <a:rPr lang="fr-FR" sz="2400" dirty="0">
                <a:solidFill>
                  <a:schemeClr val="bg2">
                    <a:lumMod val="50000"/>
                  </a:schemeClr>
                </a:solidFill>
                <a:latin typeface="Georgia" panose="02040502050405020303" pitchFamily="18" charset="0"/>
              </a:rPr>
              <a:t>Communication et réseaux sociaux</a:t>
            </a:r>
            <a:endParaRPr lang="fr-FR" sz="2400" b="1" dirty="0">
              <a:solidFill>
                <a:schemeClr val="bg2">
                  <a:lumMod val="50000"/>
                </a:schemeClr>
              </a:solidFill>
              <a:latin typeface="Georgia" panose="02040502050405020303" pitchFamily="18" charset="0"/>
            </a:endParaRPr>
          </a:p>
          <a:p>
            <a:r>
              <a:rPr lang="fr-FR" b="1" dirty="0">
                <a:solidFill>
                  <a:schemeClr val="accent1"/>
                </a:solidFill>
              </a:rPr>
              <a:t>Les étudiants :</a:t>
            </a:r>
          </a:p>
        </p:txBody>
      </p:sp>
      <p:sp>
        <p:nvSpPr>
          <p:cNvPr id="3" name="Espace réservé du texte 2"/>
          <p:cNvSpPr>
            <a:spLocks noGrp="1"/>
          </p:cNvSpPr>
          <p:nvPr>
            <p:ph type="body" sz="quarter" idx="15"/>
          </p:nvPr>
        </p:nvSpPr>
        <p:spPr>
          <a:xfrm>
            <a:off x="426288" y="2472158"/>
            <a:ext cx="9015912" cy="3831660"/>
          </a:xfrm>
        </p:spPr>
        <p:txBody>
          <a:bodyPr/>
          <a:lstStyle/>
          <a:p>
            <a:pPr marL="285745" lvl="1" indent="-285745">
              <a:spcBef>
                <a:spcPts val="0"/>
              </a:spcBef>
              <a:buFont typeface="Arial" charset="0"/>
              <a:buChar char="•"/>
            </a:pPr>
            <a:r>
              <a:rPr lang="fr-FR" sz="1800" dirty="0">
                <a:solidFill>
                  <a:schemeClr val="accent3"/>
                </a:solidFill>
              </a:rPr>
              <a:t>Mettre un icône Alumni sur le site LMS </a:t>
            </a:r>
            <a:r>
              <a:rPr lang="fr-FR" sz="1800" dirty="0">
                <a:solidFill>
                  <a:schemeClr val="bg2">
                    <a:lumMod val="50000"/>
                  </a:schemeClr>
                </a:solidFill>
              </a:rPr>
              <a:t>(quitte à ce qu’il redirige vers le site Alumni)</a:t>
            </a:r>
          </a:p>
          <a:p>
            <a:pPr marL="285745" lvl="1" indent="-285745">
              <a:spcBef>
                <a:spcPts val="0"/>
              </a:spcBef>
              <a:buFont typeface="Arial" charset="0"/>
              <a:buChar char="•"/>
            </a:pPr>
            <a:endParaRPr lang="fr-FR" sz="1800" dirty="0">
              <a:solidFill>
                <a:schemeClr val="bg2">
                  <a:lumMod val="50000"/>
                </a:schemeClr>
              </a:solidFill>
            </a:endParaRPr>
          </a:p>
          <a:p>
            <a:pPr marL="285745" lvl="1" indent="-285745">
              <a:spcBef>
                <a:spcPts val="0"/>
              </a:spcBef>
              <a:buFont typeface="Arial" charset="0"/>
              <a:buChar char="•"/>
            </a:pPr>
            <a:r>
              <a:rPr lang="fr-FR" sz="1800" dirty="0">
                <a:solidFill>
                  <a:schemeClr val="bg2">
                    <a:lumMod val="50000"/>
                  </a:schemeClr>
                </a:solidFill>
              </a:rPr>
              <a:t>Ambassadeurs de promotion pour interrompre les amphis, faire passer les infos (les délégués ?)</a:t>
            </a:r>
          </a:p>
          <a:p>
            <a:pPr marL="285745" lvl="1" indent="-285745">
              <a:spcBef>
                <a:spcPts val="0"/>
              </a:spcBef>
              <a:buFont typeface="Arial" charset="0"/>
              <a:buChar char="•"/>
            </a:pPr>
            <a:endParaRPr lang="fr-FR" sz="1800" dirty="0">
              <a:solidFill>
                <a:schemeClr val="tx2"/>
              </a:solidFill>
            </a:endParaRPr>
          </a:p>
          <a:p>
            <a:pPr marL="285745" lvl="1" indent="-285745">
              <a:spcBef>
                <a:spcPts val="0"/>
              </a:spcBef>
              <a:buFont typeface="Arial" charset="0"/>
              <a:buChar char="•"/>
            </a:pPr>
            <a:r>
              <a:rPr lang="fr-FR" sz="1800" dirty="0">
                <a:solidFill>
                  <a:schemeClr val="accent3"/>
                </a:solidFill>
              </a:rPr>
              <a:t>Revisiter la présentation en 1A, la plaquette, les services…</a:t>
            </a:r>
          </a:p>
          <a:p>
            <a:pPr marL="285745" lvl="1" indent="-285745">
              <a:spcBef>
                <a:spcPts val="0"/>
              </a:spcBef>
              <a:buFont typeface="Arial" charset="0"/>
              <a:buChar char="•"/>
            </a:pPr>
            <a:endParaRPr lang="fr-FR" sz="1800" dirty="0">
              <a:solidFill>
                <a:schemeClr val="tx2"/>
              </a:solidFill>
            </a:endParaRPr>
          </a:p>
          <a:p>
            <a:pPr marL="285745" lvl="1" indent="-285745">
              <a:spcBef>
                <a:spcPts val="0"/>
              </a:spcBef>
              <a:buFont typeface="Arial" charset="0"/>
              <a:buChar char="•"/>
            </a:pPr>
            <a:r>
              <a:rPr lang="fr-FR" sz="1800" dirty="0">
                <a:solidFill>
                  <a:schemeClr val="accent3"/>
                </a:solidFill>
              </a:rPr>
              <a:t>Communiquer en physique</a:t>
            </a:r>
          </a:p>
          <a:p>
            <a:pPr marL="285745" lvl="1" indent="-285745">
              <a:spcBef>
                <a:spcPts val="0"/>
              </a:spcBef>
              <a:buFont typeface="Arial" charset="0"/>
              <a:buChar char="•"/>
            </a:pPr>
            <a:endParaRPr lang="fr-FR" sz="1800" dirty="0">
              <a:solidFill>
                <a:schemeClr val="tx2"/>
              </a:solidFill>
            </a:endParaRPr>
          </a:p>
          <a:p>
            <a:pPr marL="285745" lvl="1" indent="-285745">
              <a:spcBef>
                <a:spcPts val="0"/>
              </a:spcBef>
              <a:buFont typeface="Arial" charset="0"/>
              <a:buChar char="•"/>
            </a:pPr>
            <a:r>
              <a:rPr lang="fr-FR" sz="1800" dirty="0">
                <a:solidFill>
                  <a:schemeClr val="bg2">
                    <a:lumMod val="50000"/>
                  </a:schemeClr>
                </a:solidFill>
              </a:rPr>
              <a:t>Arrêter de communiquer par mail</a:t>
            </a:r>
          </a:p>
          <a:p>
            <a:pPr marL="285745" lvl="1" indent="-285745">
              <a:spcBef>
                <a:spcPts val="0"/>
              </a:spcBef>
              <a:buFont typeface="Arial" charset="0"/>
              <a:buChar char="•"/>
            </a:pPr>
            <a:endParaRPr lang="fr-FR" sz="1800" dirty="0">
              <a:solidFill>
                <a:schemeClr val="bg2">
                  <a:lumMod val="50000"/>
                </a:schemeClr>
              </a:solidFill>
            </a:endParaRPr>
          </a:p>
          <a:p>
            <a:pPr marL="285745" lvl="1" indent="-285745">
              <a:spcBef>
                <a:spcPts val="0"/>
              </a:spcBef>
              <a:buFont typeface="Arial" charset="0"/>
              <a:buChar char="•"/>
            </a:pPr>
            <a:r>
              <a:rPr lang="fr-FR" sz="1800" dirty="0">
                <a:solidFill>
                  <a:schemeClr val="bg2">
                    <a:lumMod val="50000"/>
                  </a:schemeClr>
                </a:solidFill>
              </a:rPr>
              <a:t>Réunion tous les 2 mois (entre chaque vacances)</a:t>
            </a:r>
          </a:p>
          <a:p>
            <a:pPr marL="285745" lvl="1" indent="-285745">
              <a:spcBef>
                <a:spcPts val="0"/>
              </a:spcBef>
              <a:buFont typeface="Arial" charset="0"/>
              <a:buChar char="•"/>
            </a:pPr>
            <a:endParaRPr lang="fr-FR" sz="1800" dirty="0">
              <a:solidFill>
                <a:schemeClr val="tx2"/>
              </a:solidFill>
            </a:endParaRPr>
          </a:p>
          <a:p>
            <a:pPr marL="285745" lvl="1" indent="-285745">
              <a:spcBef>
                <a:spcPts val="0"/>
              </a:spcBef>
              <a:buFont typeface="Arial" charset="0"/>
              <a:buChar char="•"/>
            </a:pPr>
            <a:r>
              <a:rPr lang="fr-FR" sz="1800" dirty="0">
                <a:solidFill>
                  <a:schemeClr val="accent3"/>
                </a:solidFill>
              </a:rPr>
              <a:t>S’assurer que l’on communique bien avec toutes les formations</a:t>
            </a:r>
          </a:p>
          <a:p>
            <a:pPr marL="800093" lvl="1" indent="-342900">
              <a:buFont typeface="Wingdings" panose="05000000000000000000" pitchFamily="2" charset="2"/>
              <a:buChar char="ü"/>
            </a:pPr>
            <a:endParaRPr lang="fr-FR" sz="1600" dirty="0">
              <a:solidFill>
                <a:schemeClr val="tx2"/>
              </a:solidFill>
            </a:endParaRPr>
          </a:p>
        </p:txBody>
      </p:sp>
      <p:sp>
        <p:nvSpPr>
          <p:cNvPr id="4" name="Espace réservé du texte 3"/>
          <p:cNvSpPr>
            <a:spLocks noGrp="1"/>
          </p:cNvSpPr>
          <p:nvPr>
            <p:ph type="body" sz="quarter" idx="20"/>
          </p:nvPr>
        </p:nvSpPr>
        <p:spPr/>
        <p:txBody>
          <a:bodyPr/>
          <a:lstStyle/>
          <a:p>
            <a:r>
              <a:rPr lang="fr-FR" dirty="0"/>
              <a:t>Séminaire Alumni</a:t>
            </a:r>
          </a:p>
          <a:p>
            <a:endParaRPr lang="fr-FR" dirty="0"/>
          </a:p>
        </p:txBody>
      </p:sp>
      <p:sp>
        <p:nvSpPr>
          <p:cNvPr id="5" name="Espace réservé du texte 4"/>
          <p:cNvSpPr>
            <a:spLocks noGrp="1"/>
          </p:cNvSpPr>
          <p:nvPr>
            <p:ph type="body" sz="quarter" idx="21"/>
          </p:nvPr>
        </p:nvSpPr>
        <p:spPr/>
        <p:txBody>
          <a:bodyPr/>
          <a:lstStyle/>
          <a:p>
            <a:endParaRPr lang="fr-FR"/>
          </a:p>
        </p:txBody>
      </p:sp>
      <p:sp>
        <p:nvSpPr>
          <p:cNvPr id="6" name="Espace réservé du texte 5"/>
          <p:cNvSpPr>
            <a:spLocks noGrp="1"/>
          </p:cNvSpPr>
          <p:nvPr>
            <p:ph type="body" sz="quarter" idx="24"/>
          </p:nvPr>
        </p:nvSpPr>
        <p:spPr/>
        <p:txBody>
          <a:bodyPr/>
          <a:lstStyle/>
          <a:p>
            <a:endParaRPr lang="fr-FR"/>
          </a:p>
        </p:txBody>
      </p:sp>
      <p:sp>
        <p:nvSpPr>
          <p:cNvPr id="7" name="Espace réservé du texte 6"/>
          <p:cNvSpPr>
            <a:spLocks noGrp="1"/>
          </p:cNvSpPr>
          <p:nvPr>
            <p:ph type="body" sz="quarter" idx="25"/>
          </p:nvPr>
        </p:nvSpPr>
        <p:spPr/>
        <p:txBody>
          <a:bodyPr/>
          <a:lstStyle/>
          <a:p>
            <a:endParaRPr lang="fr-FR"/>
          </a:p>
        </p:txBody>
      </p:sp>
      <p:sp>
        <p:nvSpPr>
          <p:cNvPr id="8" name="Espace réservé du texte 7"/>
          <p:cNvSpPr>
            <a:spLocks noGrp="1"/>
          </p:cNvSpPr>
          <p:nvPr>
            <p:ph type="body" sz="quarter" idx="22"/>
          </p:nvPr>
        </p:nvSpPr>
        <p:spPr>
          <a:xfrm>
            <a:off x="1338169" y="194679"/>
            <a:ext cx="8010043" cy="338496"/>
          </a:xfrm>
        </p:spPr>
        <p:txBody>
          <a:bodyPr/>
          <a:lstStyle/>
          <a:p>
            <a:pPr algn="ctr"/>
            <a:r>
              <a:rPr lang="fr-FR" dirty="0"/>
              <a:t>Restitution Atelier </a:t>
            </a:r>
          </a:p>
          <a:p>
            <a:pPr algn="ctr"/>
            <a:r>
              <a:rPr lang="fr-FR" dirty="0"/>
              <a:t> Communication, services et cotisations</a:t>
            </a:r>
          </a:p>
          <a:p>
            <a:endParaRPr lang="fr-FR" dirty="0"/>
          </a:p>
        </p:txBody>
      </p:sp>
    </p:spTree>
    <p:extLst>
      <p:ext uri="{BB962C8B-B14F-4D97-AF65-F5344CB8AC3E}">
        <p14:creationId xmlns:p14="http://schemas.microsoft.com/office/powerpoint/2010/main" val="28227009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4"/>
          </p:nvPr>
        </p:nvSpPr>
        <p:spPr>
          <a:xfrm>
            <a:off x="440142" y="1380391"/>
            <a:ext cx="9015912" cy="340554"/>
          </a:xfrm>
        </p:spPr>
        <p:txBody>
          <a:bodyPr/>
          <a:lstStyle/>
          <a:p>
            <a:r>
              <a:rPr lang="fr-FR" sz="2400" dirty="0">
                <a:solidFill>
                  <a:schemeClr val="bg2">
                    <a:lumMod val="50000"/>
                  </a:schemeClr>
                </a:solidFill>
                <a:latin typeface="Georgia" panose="02040502050405020303" pitchFamily="18" charset="0"/>
              </a:rPr>
              <a:t>Communication et réseaux sociaux</a:t>
            </a:r>
            <a:endParaRPr lang="fr-FR" b="1" dirty="0">
              <a:solidFill>
                <a:schemeClr val="accent1"/>
              </a:solidFill>
            </a:endParaRPr>
          </a:p>
          <a:p>
            <a:r>
              <a:rPr lang="fr-FR" b="1" dirty="0">
                <a:solidFill>
                  <a:schemeClr val="accent1"/>
                </a:solidFill>
              </a:rPr>
              <a:t>Moyens de communication</a:t>
            </a:r>
          </a:p>
        </p:txBody>
      </p:sp>
      <p:sp>
        <p:nvSpPr>
          <p:cNvPr id="3" name="Espace réservé du texte 2"/>
          <p:cNvSpPr>
            <a:spLocks noGrp="1"/>
          </p:cNvSpPr>
          <p:nvPr>
            <p:ph type="body" sz="quarter" idx="15"/>
          </p:nvPr>
        </p:nvSpPr>
        <p:spPr>
          <a:xfrm>
            <a:off x="287742" y="2333612"/>
            <a:ext cx="9015912" cy="4122606"/>
          </a:xfrm>
        </p:spPr>
        <p:txBody>
          <a:bodyPr/>
          <a:lstStyle/>
          <a:p>
            <a:r>
              <a:rPr lang="fr-FR" dirty="0">
                <a:solidFill>
                  <a:schemeClr val="bg2">
                    <a:lumMod val="50000"/>
                  </a:schemeClr>
                </a:solidFill>
              </a:rPr>
              <a:t>Site internet :</a:t>
            </a:r>
          </a:p>
          <a:p>
            <a:pPr marL="800093" lvl="1" indent="-342900">
              <a:buFont typeface="Wingdings" panose="05000000000000000000" pitchFamily="2" charset="2"/>
              <a:buChar char="ü"/>
            </a:pPr>
            <a:r>
              <a:rPr lang="fr-FR" sz="1600" dirty="0">
                <a:solidFill>
                  <a:schemeClr val="bg2">
                    <a:lumMod val="50000"/>
                  </a:schemeClr>
                </a:solidFill>
              </a:rPr>
              <a:t>Ergonomie de l’annuaire (cliquer sur le bouton pour avoir le téléphone ou le mail)</a:t>
            </a:r>
          </a:p>
          <a:p>
            <a:pPr marL="800093" lvl="1" indent="-342900">
              <a:buFont typeface="Wingdings" panose="05000000000000000000" pitchFamily="2" charset="2"/>
              <a:buChar char="ü"/>
            </a:pPr>
            <a:r>
              <a:rPr lang="fr-FR" sz="1600" dirty="0">
                <a:solidFill>
                  <a:schemeClr val="bg2">
                    <a:lumMod val="50000"/>
                  </a:schemeClr>
                </a:solidFill>
              </a:rPr>
              <a:t>En première page du site web, </a:t>
            </a:r>
            <a:r>
              <a:rPr lang="fr-FR" sz="1600" dirty="0">
                <a:solidFill>
                  <a:schemeClr val="accent3"/>
                </a:solidFill>
              </a:rPr>
              <a:t>indiquer l’existence de l’application</a:t>
            </a:r>
          </a:p>
          <a:p>
            <a:pPr marL="800093" lvl="1" indent="-342900">
              <a:buFont typeface="Wingdings" panose="05000000000000000000" pitchFamily="2" charset="2"/>
              <a:buChar char="ü"/>
            </a:pPr>
            <a:r>
              <a:rPr lang="fr-FR" sz="1600" dirty="0">
                <a:solidFill>
                  <a:schemeClr val="accent3"/>
                </a:solidFill>
              </a:rPr>
              <a:t>Faire un audit pour mettre à jour les informations, simplifier la hiérarchie, homogénéiser la mise en page</a:t>
            </a:r>
          </a:p>
          <a:p>
            <a:pPr marL="800093" lvl="1" indent="-342900">
              <a:buFont typeface="Wingdings" panose="05000000000000000000" pitchFamily="2" charset="2"/>
              <a:buChar char="ü"/>
            </a:pPr>
            <a:r>
              <a:rPr lang="fr-FR" sz="1600" dirty="0">
                <a:solidFill>
                  <a:schemeClr val="bg2">
                    <a:lumMod val="50000"/>
                  </a:schemeClr>
                </a:solidFill>
              </a:rPr>
              <a:t>Faire un groupe de travail</a:t>
            </a:r>
          </a:p>
          <a:p>
            <a:pPr marL="800093" lvl="1" indent="-342900">
              <a:buFont typeface="Wingdings" panose="05000000000000000000" pitchFamily="2" charset="2"/>
              <a:buChar char="ü"/>
            </a:pPr>
            <a:r>
              <a:rPr lang="fr-FR" sz="1600" dirty="0">
                <a:solidFill>
                  <a:schemeClr val="accent3"/>
                </a:solidFill>
              </a:rPr>
              <a:t>Communication en anglais – pour les masters et diplômés non francophone</a:t>
            </a:r>
          </a:p>
          <a:p>
            <a:pPr marL="800093" lvl="1" indent="-342900">
              <a:buFont typeface="Wingdings" panose="05000000000000000000" pitchFamily="2" charset="2"/>
              <a:buChar char="ü"/>
            </a:pPr>
            <a:endParaRPr lang="fr-FR" sz="1600" dirty="0">
              <a:solidFill>
                <a:schemeClr val="tx2"/>
              </a:solidFill>
            </a:endParaRPr>
          </a:p>
          <a:p>
            <a:pPr marL="285745" lvl="1" indent="-285745">
              <a:spcBef>
                <a:spcPts val="0"/>
              </a:spcBef>
              <a:buFont typeface="Arial" charset="0"/>
              <a:buChar char="•"/>
            </a:pPr>
            <a:r>
              <a:rPr lang="fr-FR" sz="1800" dirty="0">
                <a:solidFill>
                  <a:schemeClr val="bg2">
                    <a:lumMod val="50000"/>
                  </a:schemeClr>
                </a:solidFill>
              </a:rPr>
              <a:t>Réseaux sociaux :</a:t>
            </a:r>
          </a:p>
          <a:p>
            <a:pPr marL="800093" lvl="1" indent="-342900">
              <a:buFont typeface="Wingdings" panose="05000000000000000000" pitchFamily="2" charset="2"/>
              <a:buChar char="ü"/>
            </a:pPr>
            <a:r>
              <a:rPr lang="fr-FR" sz="1600" dirty="0">
                <a:solidFill>
                  <a:schemeClr val="bg2">
                    <a:lumMod val="50000"/>
                  </a:schemeClr>
                </a:solidFill>
              </a:rPr>
              <a:t>ISAE-SUPAERO sur le profil LinkedIn</a:t>
            </a:r>
          </a:p>
          <a:p>
            <a:pPr marL="800093" lvl="1" indent="-342900">
              <a:buFont typeface="Wingdings" panose="05000000000000000000" pitchFamily="2" charset="2"/>
              <a:buChar char="ü"/>
            </a:pPr>
            <a:r>
              <a:rPr lang="fr-FR" sz="1600" dirty="0">
                <a:solidFill>
                  <a:schemeClr val="accent3"/>
                </a:solidFill>
              </a:rPr>
              <a:t>Plus de clarté sur ce qui existe en réseaux sociaux </a:t>
            </a:r>
            <a:r>
              <a:rPr lang="fr-FR" sz="1600" dirty="0">
                <a:solidFill>
                  <a:schemeClr val="bg2">
                    <a:lumMod val="50000"/>
                  </a:schemeClr>
                </a:solidFill>
              </a:rPr>
              <a:t>– Supprimer les doublons</a:t>
            </a:r>
          </a:p>
          <a:p>
            <a:pPr marL="800093" lvl="1" indent="-342900">
              <a:buFont typeface="Wingdings" panose="05000000000000000000" pitchFamily="2" charset="2"/>
              <a:buChar char="ü"/>
            </a:pPr>
            <a:r>
              <a:rPr lang="fr-FR" sz="1600" dirty="0">
                <a:solidFill>
                  <a:schemeClr val="accent3"/>
                </a:solidFill>
              </a:rPr>
              <a:t>Plus d’accès administrateurs au moins pour la </a:t>
            </a:r>
            <a:r>
              <a:rPr lang="fr-FR" sz="1600" dirty="0">
                <a:solidFill>
                  <a:schemeClr val="bg2">
                    <a:lumMod val="50000"/>
                  </a:schemeClr>
                </a:solidFill>
              </a:rPr>
              <a:t>CPRS – Arnaud Becker et Julie Devaux</a:t>
            </a:r>
          </a:p>
          <a:p>
            <a:pPr marL="800093" lvl="1" indent="-342900">
              <a:buFont typeface="Wingdings" panose="05000000000000000000" pitchFamily="2" charset="2"/>
              <a:buChar char="ü"/>
            </a:pPr>
            <a:r>
              <a:rPr lang="fr-FR" sz="1600" dirty="0">
                <a:solidFill>
                  <a:schemeClr val="accent3"/>
                </a:solidFill>
              </a:rPr>
              <a:t>Réanimer la CPRS</a:t>
            </a:r>
          </a:p>
          <a:p>
            <a:pPr marL="800093" lvl="1" indent="-342900">
              <a:buFont typeface="Wingdings" panose="05000000000000000000" pitchFamily="2" charset="2"/>
              <a:buChar char="ü"/>
            </a:pPr>
            <a:r>
              <a:rPr lang="fr-FR" sz="1600" dirty="0">
                <a:solidFill>
                  <a:schemeClr val="accent3"/>
                </a:solidFill>
              </a:rPr>
              <a:t>Créer un Instagram, mieux animer le YouTube</a:t>
            </a:r>
            <a:r>
              <a:rPr lang="fr-FR" sz="1600" dirty="0">
                <a:solidFill>
                  <a:schemeClr val="tx2"/>
                </a:solidFill>
              </a:rPr>
              <a:t> </a:t>
            </a:r>
            <a:r>
              <a:rPr lang="fr-FR" sz="1600" dirty="0">
                <a:solidFill>
                  <a:schemeClr val="bg2">
                    <a:lumMod val="50000"/>
                  </a:schemeClr>
                </a:solidFill>
              </a:rPr>
              <a:t>(conférences)</a:t>
            </a:r>
          </a:p>
          <a:p>
            <a:pPr marL="800093" lvl="1" indent="-342900">
              <a:buFont typeface="Wingdings" panose="05000000000000000000" pitchFamily="2" charset="2"/>
              <a:buChar char="ü"/>
            </a:pPr>
            <a:endParaRPr lang="fr-FR" sz="1600" dirty="0">
              <a:solidFill>
                <a:schemeClr val="tx2"/>
              </a:solidFill>
            </a:endParaRPr>
          </a:p>
        </p:txBody>
      </p:sp>
      <p:sp>
        <p:nvSpPr>
          <p:cNvPr id="4" name="Espace réservé du texte 3"/>
          <p:cNvSpPr>
            <a:spLocks noGrp="1"/>
          </p:cNvSpPr>
          <p:nvPr>
            <p:ph type="body" sz="quarter" idx="20"/>
          </p:nvPr>
        </p:nvSpPr>
        <p:spPr/>
        <p:txBody>
          <a:bodyPr/>
          <a:lstStyle/>
          <a:p>
            <a:r>
              <a:rPr lang="fr-FR" dirty="0"/>
              <a:t>Séminaire Alumni</a:t>
            </a:r>
          </a:p>
          <a:p>
            <a:endParaRPr lang="fr-FR" dirty="0"/>
          </a:p>
        </p:txBody>
      </p:sp>
      <p:sp>
        <p:nvSpPr>
          <p:cNvPr id="5" name="Espace réservé du texte 4"/>
          <p:cNvSpPr>
            <a:spLocks noGrp="1"/>
          </p:cNvSpPr>
          <p:nvPr>
            <p:ph type="body" sz="quarter" idx="21"/>
          </p:nvPr>
        </p:nvSpPr>
        <p:spPr/>
        <p:txBody>
          <a:bodyPr/>
          <a:lstStyle/>
          <a:p>
            <a:endParaRPr lang="fr-FR"/>
          </a:p>
        </p:txBody>
      </p:sp>
      <p:sp>
        <p:nvSpPr>
          <p:cNvPr id="6" name="Espace réservé du texte 5"/>
          <p:cNvSpPr>
            <a:spLocks noGrp="1"/>
          </p:cNvSpPr>
          <p:nvPr>
            <p:ph type="body" sz="quarter" idx="24"/>
          </p:nvPr>
        </p:nvSpPr>
        <p:spPr/>
        <p:txBody>
          <a:bodyPr/>
          <a:lstStyle/>
          <a:p>
            <a:endParaRPr lang="fr-FR"/>
          </a:p>
        </p:txBody>
      </p:sp>
      <p:sp>
        <p:nvSpPr>
          <p:cNvPr id="7" name="Espace réservé du texte 6"/>
          <p:cNvSpPr>
            <a:spLocks noGrp="1"/>
          </p:cNvSpPr>
          <p:nvPr>
            <p:ph type="body" sz="quarter" idx="25"/>
          </p:nvPr>
        </p:nvSpPr>
        <p:spPr/>
        <p:txBody>
          <a:bodyPr/>
          <a:lstStyle/>
          <a:p>
            <a:endParaRPr lang="fr-FR"/>
          </a:p>
        </p:txBody>
      </p:sp>
      <p:sp>
        <p:nvSpPr>
          <p:cNvPr id="8" name="Espace réservé du texte 7"/>
          <p:cNvSpPr>
            <a:spLocks noGrp="1"/>
          </p:cNvSpPr>
          <p:nvPr>
            <p:ph type="body" sz="quarter" idx="22"/>
          </p:nvPr>
        </p:nvSpPr>
        <p:spPr>
          <a:xfrm>
            <a:off x="1241187" y="180825"/>
            <a:ext cx="8010043" cy="338496"/>
          </a:xfrm>
        </p:spPr>
        <p:txBody>
          <a:bodyPr/>
          <a:lstStyle/>
          <a:p>
            <a:pPr algn="ctr"/>
            <a:r>
              <a:rPr lang="fr-FR" dirty="0"/>
              <a:t>Restitution Atelier </a:t>
            </a:r>
          </a:p>
          <a:p>
            <a:pPr algn="ctr"/>
            <a:r>
              <a:rPr lang="fr-FR" dirty="0"/>
              <a:t> Communication, services et cotisations</a:t>
            </a:r>
          </a:p>
          <a:p>
            <a:endParaRPr lang="fr-FR" dirty="0"/>
          </a:p>
        </p:txBody>
      </p:sp>
    </p:spTree>
    <p:extLst>
      <p:ext uri="{BB962C8B-B14F-4D97-AF65-F5344CB8AC3E}">
        <p14:creationId xmlns:p14="http://schemas.microsoft.com/office/powerpoint/2010/main" val="7226528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4"/>
          </p:nvPr>
        </p:nvSpPr>
        <p:spPr>
          <a:xfrm>
            <a:off x="412432" y="1394245"/>
            <a:ext cx="9015912" cy="340554"/>
          </a:xfrm>
        </p:spPr>
        <p:txBody>
          <a:bodyPr/>
          <a:lstStyle/>
          <a:p>
            <a:r>
              <a:rPr lang="fr-FR" sz="2400" dirty="0">
                <a:solidFill>
                  <a:schemeClr val="bg2">
                    <a:lumMod val="50000"/>
                  </a:schemeClr>
                </a:solidFill>
                <a:latin typeface="Georgia" panose="02040502050405020303" pitchFamily="18" charset="0"/>
              </a:rPr>
              <a:t>Communication et réseaux sociaux</a:t>
            </a:r>
            <a:endParaRPr lang="fr-FR" b="1" dirty="0">
              <a:solidFill>
                <a:schemeClr val="accent1"/>
              </a:solidFill>
            </a:endParaRPr>
          </a:p>
          <a:p>
            <a:r>
              <a:rPr lang="fr-FR" b="1" dirty="0">
                <a:solidFill>
                  <a:schemeClr val="accent1"/>
                </a:solidFill>
              </a:rPr>
              <a:t>Moyens de communication</a:t>
            </a:r>
          </a:p>
        </p:txBody>
      </p:sp>
      <p:sp>
        <p:nvSpPr>
          <p:cNvPr id="3" name="Espace réservé du texte 2"/>
          <p:cNvSpPr>
            <a:spLocks noGrp="1"/>
          </p:cNvSpPr>
          <p:nvPr>
            <p:ph type="body" sz="quarter" idx="15"/>
          </p:nvPr>
        </p:nvSpPr>
        <p:spPr>
          <a:xfrm>
            <a:off x="440142" y="2499872"/>
            <a:ext cx="9015912" cy="3706969"/>
          </a:xfrm>
        </p:spPr>
        <p:txBody>
          <a:bodyPr/>
          <a:lstStyle/>
          <a:p>
            <a:r>
              <a:rPr lang="fr-FR" dirty="0">
                <a:solidFill>
                  <a:schemeClr val="bg2">
                    <a:lumMod val="50000"/>
                  </a:schemeClr>
                </a:solidFill>
              </a:rPr>
              <a:t>Mails</a:t>
            </a:r>
          </a:p>
          <a:p>
            <a:pPr marL="800093" lvl="1" indent="-342900">
              <a:buFont typeface="Wingdings" panose="05000000000000000000" pitchFamily="2" charset="2"/>
              <a:buChar char="ü"/>
            </a:pPr>
            <a:r>
              <a:rPr lang="fr-FR" sz="1600" dirty="0">
                <a:solidFill>
                  <a:schemeClr val="bg2">
                    <a:lumMod val="50000"/>
                  </a:schemeClr>
                </a:solidFill>
              </a:rPr>
              <a:t>Trop de mails</a:t>
            </a:r>
          </a:p>
          <a:p>
            <a:pPr marL="800093" lvl="1" indent="-342900">
              <a:buFont typeface="Wingdings" panose="05000000000000000000" pitchFamily="2" charset="2"/>
              <a:buChar char="ü"/>
            </a:pPr>
            <a:r>
              <a:rPr lang="fr-FR" sz="1600" dirty="0">
                <a:solidFill>
                  <a:schemeClr val="bg2">
                    <a:lumMod val="50000"/>
                  </a:schemeClr>
                </a:solidFill>
              </a:rPr>
              <a:t>Pas ciblés</a:t>
            </a:r>
          </a:p>
          <a:p>
            <a:pPr marL="800093" lvl="1" indent="-342900">
              <a:buFont typeface="Wingdings" panose="05000000000000000000" pitchFamily="2" charset="2"/>
              <a:buChar char="ü"/>
            </a:pPr>
            <a:endParaRPr lang="fr-FR" sz="1600" dirty="0">
              <a:solidFill>
                <a:schemeClr val="bg2">
                  <a:lumMod val="50000"/>
                </a:schemeClr>
              </a:solidFill>
            </a:endParaRPr>
          </a:p>
          <a:p>
            <a:pPr marL="285745" lvl="1" indent="-285745">
              <a:spcBef>
                <a:spcPts val="0"/>
              </a:spcBef>
              <a:buFont typeface="Arial" charset="0"/>
              <a:buChar char="•"/>
            </a:pPr>
            <a:r>
              <a:rPr lang="fr-FR" sz="1800" dirty="0">
                <a:solidFill>
                  <a:schemeClr val="bg2">
                    <a:lumMod val="50000"/>
                  </a:schemeClr>
                </a:solidFill>
              </a:rPr>
              <a:t>Magazines et revues</a:t>
            </a:r>
          </a:p>
          <a:p>
            <a:pPr marL="800093" lvl="1" indent="-342900">
              <a:buFont typeface="Wingdings" panose="05000000000000000000" pitchFamily="2" charset="2"/>
              <a:buChar char="ü"/>
            </a:pPr>
            <a:r>
              <a:rPr lang="fr-FR" sz="1600" dirty="0" err="1">
                <a:solidFill>
                  <a:schemeClr val="bg2">
                    <a:lumMod val="50000"/>
                  </a:schemeClr>
                </a:solidFill>
              </a:rPr>
              <a:t>ISAEdre</a:t>
            </a:r>
            <a:r>
              <a:rPr lang="fr-FR" sz="1600" dirty="0">
                <a:solidFill>
                  <a:schemeClr val="bg2">
                    <a:lumMod val="50000"/>
                  </a:schemeClr>
                </a:solidFill>
              </a:rPr>
              <a:t> : </a:t>
            </a:r>
          </a:p>
          <a:p>
            <a:pPr marL="1485880" lvl="2" indent="-342900">
              <a:buFont typeface="Wingdings" panose="05000000000000000000" pitchFamily="2" charset="2"/>
              <a:buChar char="ü"/>
            </a:pPr>
            <a:r>
              <a:rPr lang="fr-FR" sz="1600" dirty="0">
                <a:solidFill>
                  <a:schemeClr val="bg2">
                    <a:lumMod val="50000"/>
                  </a:schemeClr>
                </a:solidFill>
              </a:rPr>
              <a:t>Plus ambitieux, imprimé</a:t>
            </a:r>
          </a:p>
          <a:p>
            <a:pPr marL="1485880" lvl="2" indent="-342900">
              <a:buFont typeface="Wingdings" panose="05000000000000000000" pitchFamily="2" charset="2"/>
              <a:buChar char="ü"/>
            </a:pPr>
            <a:r>
              <a:rPr lang="fr-FR" sz="1600" dirty="0">
                <a:solidFill>
                  <a:schemeClr val="bg2">
                    <a:lumMod val="50000"/>
                  </a:schemeClr>
                </a:solidFill>
              </a:rPr>
              <a:t>Mettre des pubs – vecteur de financement</a:t>
            </a:r>
          </a:p>
          <a:p>
            <a:pPr marL="1485880" lvl="2" indent="-342900">
              <a:buFont typeface="Wingdings" panose="05000000000000000000" pitchFamily="2" charset="2"/>
              <a:buChar char="ü"/>
            </a:pPr>
            <a:r>
              <a:rPr lang="fr-FR" sz="1600" dirty="0">
                <a:solidFill>
                  <a:schemeClr val="bg2">
                    <a:lumMod val="50000"/>
                  </a:schemeClr>
                </a:solidFill>
              </a:rPr>
              <a:t>Problème : chronophage, qui le fait ?</a:t>
            </a:r>
          </a:p>
          <a:p>
            <a:pPr marL="1485880" lvl="2" indent="-342900">
              <a:buFont typeface="Wingdings" panose="05000000000000000000" pitchFamily="2" charset="2"/>
              <a:buChar char="ü"/>
            </a:pPr>
            <a:r>
              <a:rPr lang="fr-FR" sz="1600" dirty="0">
                <a:solidFill>
                  <a:schemeClr val="accent3"/>
                </a:solidFill>
              </a:rPr>
              <a:t>Faire une revue auto porteuse de prestige</a:t>
            </a:r>
          </a:p>
          <a:p>
            <a:pPr marL="800093" lvl="1" indent="-342900">
              <a:buFont typeface="Wingdings" panose="05000000000000000000" pitchFamily="2" charset="2"/>
              <a:buChar char="ü"/>
            </a:pPr>
            <a:r>
              <a:rPr lang="fr-FR" sz="1600" dirty="0">
                <a:solidFill>
                  <a:schemeClr val="bg2">
                    <a:lumMod val="50000"/>
                  </a:schemeClr>
                </a:solidFill>
              </a:rPr>
              <a:t>La Chouette étudiante : </a:t>
            </a:r>
          </a:p>
          <a:p>
            <a:pPr marL="1485880" lvl="2" indent="-342900">
              <a:buFont typeface="Wingdings" panose="05000000000000000000" pitchFamily="2" charset="2"/>
              <a:buChar char="ü"/>
            </a:pPr>
            <a:r>
              <a:rPr lang="fr-FR" sz="1600" dirty="0">
                <a:solidFill>
                  <a:schemeClr val="accent3"/>
                </a:solidFill>
              </a:rPr>
              <a:t>Faire un </a:t>
            </a:r>
            <a:r>
              <a:rPr lang="fr-FR" sz="1600" dirty="0" err="1">
                <a:solidFill>
                  <a:schemeClr val="accent3"/>
                </a:solidFill>
              </a:rPr>
              <a:t>template</a:t>
            </a:r>
            <a:r>
              <a:rPr lang="fr-FR" sz="1600" dirty="0">
                <a:solidFill>
                  <a:schemeClr val="accent3"/>
                </a:solidFill>
              </a:rPr>
              <a:t> et désigner une personne en charge pour avoir de l’homogénéité</a:t>
            </a:r>
          </a:p>
          <a:p>
            <a:pPr marL="800093" lvl="1" indent="-342900">
              <a:buFont typeface="Wingdings" panose="05000000000000000000" pitchFamily="2" charset="2"/>
              <a:buChar char="ü"/>
            </a:pPr>
            <a:endParaRPr lang="fr-FR" sz="1600" dirty="0">
              <a:solidFill>
                <a:schemeClr val="tx2"/>
              </a:solidFill>
            </a:endParaRPr>
          </a:p>
        </p:txBody>
      </p:sp>
      <p:sp>
        <p:nvSpPr>
          <p:cNvPr id="4" name="Espace réservé du texte 3"/>
          <p:cNvSpPr>
            <a:spLocks noGrp="1"/>
          </p:cNvSpPr>
          <p:nvPr>
            <p:ph type="body" sz="quarter" idx="20"/>
          </p:nvPr>
        </p:nvSpPr>
        <p:spPr/>
        <p:txBody>
          <a:bodyPr/>
          <a:lstStyle/>
          <a:p>
            <a:r>
              <a:rPr lang="fr-FR" dirty="0"/>
              <a:t>Séminaire Alumni</a:t>
            </a:r>
          </a:p>
          <a:p>
            <a:endParaRPr lang="fr-FR" dirty="0"/>
          </a:p>
        </p:txBody>
      </p:sp>
      <p:sp>
        <p:nvSpPr>
          <p:cNvPr id="5" name="Espace réservé du texte 4"/>
          <p:cNvSpPr>
            <a:spLocks noGrp="1"/>
          </p:cNvSpPr>
          <p:nvPr>
            <p:ph type="body" sz="quarter" idx="21"/>
          </p:nvPr>
        </p:nvSpPr>
        <p:spPr/>
        <p:txBody>
          <a:bodyPr/>
          <a:lstStyle/>
          <a:p>
            <a:endParaRPr lang="fr-FR"/>
          </a:p>
        </p:txBody>
      </p:sp>
      <p:sp>
        <p:nvSpPr>
          <p:cNvPr id="6" name="Espace réservé du texte 5"/>
          <p:cNvSpPr>
            <a:spLocks noGrp="1"/>
          </p:cNvSpPr>
          <p:nvPr>
            <p:ph type="body" sz="quarter" idx="24"/>
          </p:nvPr>
        </p:nvSpPr>
        <p:spPr/>
        <p:txBody>
          <a:bodyPr/>
          <a:lstStyle/>
          <a:p>
            <a:endParaRPr lang="fr-FR"/>
          </a:p>
        </p:txBody>
      </p:sp>
      <p:sp>
        <p:nvSpPr>
          <p:cNvPr id="7" name="Espace réservé du texte 6"/>
          <p:cNvSpPr>
            <a:spLocks noGrp="1"/>
          </p:cNvSpPr>
          <p:nvPr>
            <p:ph type="body" sz="quarter" idx="25"/>
          </p:nvPr>
        </p:nvSpPr>
        <p:spPr/>
        <p:txBody>
          <a:bodyPr/>
          <a:lstStyle/>
          <a:p>
            <a:endParaRPr lang="fr-FR"/>
          </a:p>
        </p:txBody>
      </p:sp>
      <p:sp>
        <p:nvSpPr>
          <p:cNvPr id="9" name="Espace réservé du texte 7"/>
          <p:cNvSpPr>
            <a:spLocks noGrp="1"/>
          </p:cNvSpPr>
          <p:nvPr>
            <p:ph type="body" sz="quarter" idx="22"/>
          </p:nvPr>
        </p:nvSpPr>
        <p:spPr>
          <a:xfrm>
            <a:off x="1365396" y="138549"/>
            <a:ext cx="8010525" cy="339725"/>
          </a:xfrm>
        </p:spPr>
        <p:txBody>
          <a:bodyPr/>
          <a:lstStyle/>
          <a:p>
            <a:pPr algn="ctr"/>
            <a:r>
              <a:rPr lang="fr-FR" dirty="0"/>
              <a:t>Restitution Atelier </a:t>
            </a:r>
          </a:p>
          <a:p>
            <a:pPr algn="ctr"/>
            <a:r>
              <a:rPr lang="fr-FR" dirty="0"/>
              <a:t> Communication, services et cotisations</a:t>
            </a:r>
          </a:p>
          <a:p>
            <a:endParaRPr lang="fr-FR" dirty="0"/>
          </a:p>
        </p:txBody>
      </p:sp>
    </p:spTree>
    <p:extLst>
      <p:ext uri="{BB962C8B-B14F-4D97-AF65-F5344CB8AC3E}">
        <p14:creationId xmlns:p14="http://schemas.microsoft.com/office/powerpoint/2010/main" val="17367036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4"/>
          </p:nvPr>
        </p:nvSpPr>
        <p:spPr>
          <a:xfrm>
            <a:off x="426288" y="1463522"/>
            <a:ext cx="9015912" cy="282155"/>
          </a:xfrm>
        </p:spPr>
        <p:txBody>
          <a:bodyPr/>
          <a:lstStyle/>
          <a:p>
            <a:r>
              <a:rPr lang="fr-FR" sz="2400" dirty="0">
                <a:solidFill>
                  <a:schemeClr val="bg2">
                    <a:lumMod val="50000"/>
                  </a:schemeClr>
                </a:solidFill>
                <a:latin typeface="Georgia" panose="02040502050405020303" pitchFamily="18" charset="0"/>
              </a:rPr>
              <a:t>Communication et </a:t>
            </a:r>
            <a:r>
              <a:rPr lang="fr-FR" sz="2400">
                <a:solidFill>
                  <a:schemeClr val="bg2">
                    <a:lumMod val="50000"/>
                  </a:schemeClr>
                </a:solidFill>
                <a:latin typeface="Georgia" panose="02040502050405020303" pitchFamily="18" charset="0"/>
              </a:rPr>
              <a:t>réseaux sociaux</a:t>
            </a:r>
            <a:endParaRPr lang="fr-FR" b="1" dirty="0">
              <a:solidFill>
                <a:schemeClr val="accent1"/>
              </a:solidFill>
            </a:endParaRPr>
          </a:p>
          <a:p>
            <a:r>
              <a:rPr lang="fr-FR" b="1" dirty="0">
                <a:solidFill>
                  <a:schemeClr val="accent1"/>
                </a:solidFill>
              </a:rPr>
              <a:t>Contenu de communication</a:t>
            </a:r>
          </a:p>
        </p:txBody>
      </p:sp>
      <p:sp>
        <p:nvSpPr>
          <p:cNvPr id="3" name="Espace réservé du texte 2"/>
          <p:cNvSpPr>
            <a:spLocks noGrp="1"/>
          </p:cNvSpPr>
          <p:nvPr>
            <p:ph type="body" sz="quarter" idx="15"/>
          </p:nvPr>
        </p:nvSpPr>
        <p:spPr>
          <a:xfrm>
            <a:off x="440142" y="2486012"/>
            <a:ext cx="9015912" cy="4025624"/>
          </a:xfrm>
        </p:spPr>
        <p:txBody>
          <a:bodyPr/>
          <a:lstStyle/>
          <a:p>
            <a:r>
              <a:rPr lang="fr-FR" dirty="0">
                <a:solidFill>
                  <a:schemeClr val="accent3"/>
                </a:solidFill>
              </a:rPr>
              <a:t>Créer des tutoriels :</a:t>
            </a:r>
          </a:p>
          <a:p>
            <a:pPr marL="800093" lvl="1" indent="-342900">
              <a:buFont typeface="Wingdings" panose="05000000000000000000" pitchFamily="2" charset="2"/>
              <a:buChar char="ü"/>
            </a:pPr>
            <a:r>
              <a:rPr lang="fr-FR" sz="1600" dirty="0">
                <a:solidFill>
                  <a:schemeClr val="tx2"/>
                </a:solidFill>
              </a:rPr>
              <a:t>Comment cotiser ? </a:t>
            </a:r>
          </a:p>
          <a:p>
            <a:pPr marL="800093" lvl="1" indent="-342900">
              <a:buFont typeface="Wingdings" panose="05000000000000000000" pitchFamily="2" charset="2"/>
              <a:buChar char="ü"/>
            </a:pPr>
            <a:r>
              <a:rPr lang="fr-FR" sz="1600" dirty="0">
                <a:solidFill>
                  <a:schemeClr val="tx2"/>
                </a:solidFill>
              </a:rPr>
              <a:t>Comment mettre ses informations ? </a:t>
            </a:r>
          </a:p>
          <a:p>
            <a:pPr marL="800093" lvl="1" indent="-342900">
              <a:buFont typeface="Wingdings" panose="05000000000000000000" pitchFamily="2" charset="2"/>
              <a:buChar char="ü"/>
            </a:pPr>
            <a:r>
              <a:rPr lang="fr-FR" sz="1600" dirty="0">
                <a:solidFill>
                  <a:schemeClr val="tx2"/>
                </a:solidFill>
              </a:rPr>
              <a:t>Pour les étudiants et les autres</a:t>
            </a:r>
          </a:p>
          <a:p>
            <a:pPr marL="800093" lvl="1" indent="-342900">
              <a:buFont typeface="Wingdings" panose="05000000000000000000" pitchFamily="2" charset="2"/>
              <a:buChar char="ü"/>
            </a:pPr>
            <a:r>
              <a:rPr lang="fr-FR" sz="1600" dirty="0">
                <a:solidFill>
                  <a:schemeClr val="tx2"/>
                </a:solidFill>
              </a:rPr>
              <a:t>Ne pas passer par mails pour communiquer sur les étudiants</a:t>
            </a:r>
          </a:p>
          <a:p>
            <a:pPr marL="800093" lvl="1" indent="-342900">
              <a:buFont typeface="Wingdings" panose="05000000000000000000" pitchFamily="2" charset="2"/>
              <a:buChar char="ü"/>
            </a:pPr>
            <a:endParaRPr lang="fr-FR" sz="1600" dirty="0">
              <a:solidFill>
                <a:schemeClr val="tx2"/>
              </a:solidFill>
            </a:endParaRPr>
          </a:p>
          <a:p>
            <a:pPr marL="285745" lvl="1" indent="-285745">
              <a:spcBef>
                <a:spcPts val="0"/>
              </a:spcBef>
              <a:buFont typeface="Arial" charset="0"/>
              <a:buChar char="•"/>
            </a:pPr>
            <a:r>
              <a:rPr lang="fr-FR" sz="1800" dirty="0">
                <a:solidFill>
                  <a:schemeClr val="tx2"/>
                </a:solidFill>
              </a:rPr>
              <a:t>Webinars</a:t>
            </a:r>
          </a:p>
          <a:p>
            <a:pPr marL="800093" lvl="1" indent="-342900">
              <a:buFont typeface="Wingdings" panose="05000000000000000000" pitchFamily="2" charset="2"/>
              <a:buChar char="ü"/>
            </a:pPr>
            <a:r>
              <a:rPr lang="fr-FR" sz="1600" dirty="0">
                <a:solidFill>
                  <a:schemeClr val="accent3"/>
                </a:solidFill>
              </a:rPr>
              <a:t>Faire plus de webinars, de contenu YouTube </a:t>
            </a:r>
            <a:r>
              <a:rPr lang="fr-FR" sz="1600" dirty="0">
                <a:solidFill>
                  <a:schemeClr val="tx2"/>
                </a:solidFill>
              </a:rPr>
              <a:t>(interview, conférences…)</a:t>
            </a:r>
          </a:p>
          <a:p>
            <a:pPr indent="0">
              <a:buNone/>
            </a:pPr>
            <a:endParaRPr lang="fr-FR" sz="1600" dirty="0"/>
          </a:p>
          <a:p>
            <a:pPr marL="285745" lvl="1" indent="-285745">
              <a:spcBef>
                <a:spcPts val="0"/>
              </a:spcBef>
              <a:buFont typeface="Arial" charset="0"/>
              <a:buChar char="•"/>
            </a:pPr>
            <a:r>
              <a:rPr lang="fr-FR" sz="1800" dirty="0">
                <a:solidFill>
                  <a:schemeClr val="tx2"/>
                </a:solidFill>
              </a:rPr>
              <a:t>Plus de contenu visuel</a:t>
            </a:r>
          </a:p>
          <a:p>
            <a:pPr marL="800093" lvl="1" indent="-342900">
              <a:buFont typeface="Wingdings" panose="05000000000000000000" pitchFamily="2" charset="2"/>
              <a:buChar char="ü"/>
            </a:pPr>
            <a:r>
              <a:rPr lang="fr-FR" sz="1600" dirty="0">
                <a:solidFill>
                  <a:schemeClr val="tx2"/>
                </a:solidFill>
              </a:rPr>
              <a:t>Photos, vidéos</a:t>
            </a:r>
          </a:p>
          <a:p>
            <a:pPr marL="800093" lvl="1" indent="-342900">
              <a:buFont typeface="Wingdings" panose="05000000000000000000" pitchFamily="2" charset="2"/>
              <a:buChar char="ü"/>
            </a:pPr>
            <a:endParaRPr lang="fr-FR" sz="1600" dirty="0">
              <a:solidFill>
                <a:schemeClr val="tx2"/>
              </a:solidFill>
            </a:endParaRPr>
          </a:p>
          <a:p>
            <a:pPr marL="285745" lvl="1" indent="-285745">
              <a:spcBef>
                <a:spcPts val="0"/>
              </a:spcBef>
              <a:buFont typeface="Arial" charset="0"/>
              <a:buChar char="•"/>
            </a:pPr>
            <a:r>
              <a:rPr lang="fr-FR" sz="1800" dirty="0">
                <a:solidFill>
                  <a:schemeClr val="accent3"/>
                </a:solidFill>
              </a:rPr>
              <a:t>Faire remonter le contenu à la CPRS et aux permanentes – créer des protocoles clairs et disponibles</a:t>
            </a:r>
          </a:p>
          <a:p>
            <a:pPr marL="800093" lvl="1" indent="-342900">
              <a:buFont typeface="Wingdings" panose="05000000000000000000" pitchFamily="2" charset="2"/>
              <a:buChar char="ü"/>
            </a:pPr>
            <a:endParaRPr lang="fr-FR" sz="1600" dirty="0">
              <a:solidFill>
                <a:schemeClr val="tx2"/>
              </a:solidFill>
            </a:endParaRPr>
          </a:p>
        </p:txBody>
      </p:sp>
      <p:sp>
        <p:nvSpPr>
          <p:cNvPr id="4" name="Espace réservé du texte 3"/>
          <p:cNvSpPr>
            <a:spLocks noGrp="1"/>
          </p:cNvSpPr>
          <p:nvPr>
            <p:ph type="body" sz="quarter" idx="20"/>
          </p:nvPr>
        </p:nvSpPr>
        <p:spPr/>
        <p:txBody>
          <a:bodyPr/>
          <a:lstStyle/>
          <a:p>
            <a:r>
              <a:rPr lang="fr-FR" dirty="0"/>
              <a:t>Séminaire Alumni</a:t>
            </a:r>
          </a:p>
          <a:p>
            <a:endParaRPr lang="fr-FR" dirty="0"/>
          </a:p>
        </p:txBody>
      </p:sp>
      <p:sp>
        <p:nvSpPr>
          <p:cNvPr id="5" name="Espace réservé du texte 4"/>
          <p:cNvSpPr>
            <a:spLocks noGrp="1"/>
          </p:cNvSpPr>
          <p:nvPr>
            <p:ph type="body" sz="quarter" idx="21"/>
          </p:nvPr>
        </p:nvSpPr>
        <p:spPr/>
        <p:txBody>
          <a:bodyPr/>
          <a:lstStyle/>
          <a:p>
            <a:endParaRPr lang="fr-FR"/>
          </a:p>
        </p:txBody>
      </p:sp>
      <p:sp>
        <p:nvSpPr>
          <p:cNvPr id="6" name="Espace réservé du texte 5"/>
          <p:cNvSpPr>
            <a:spLocks noGrp="1"/>
          </p:cNvSpPr>
          <p:nvPr>
            <p:ph type="body" sz="quarter" idx="24"/>
          </p:nvPr>
        </p:nvSpPr>
        <p:spPr/>
        <p:txBody>
          <a:bodyPr/>
          <a:lstStyle/>
          <a:p>
            <a:endParaRPr lang="fr-FR"/>
          </a:p>
        </p:txBody>
      </p:sp>
      <p:sp>
        <p:nvSpPr>
          <p:cNvPr id="7" name="Espace réservé du texte 6"/>
          <p:cNvSpPr>
            <a:spLocks noGrp="1"/>
          </p:cNvSpPr>
          <p:nvPr>
            <p:ph type="body" sz="quarter" idx="25"/>
          </p:nvPr>
        </p:nvSpPr>
        <p:spPr/>
        <p:txBody>
          <a:bodyPr/>
          <a:lstStyle/>
          <a:p>
            <a:endParaRPr lang="fr-FR"/>
          </a:p>
        </p:txBody>
      </p:sp>
      <p:sp>
        <p:nvSpPr>
          <p:cNvPr id="8" name="Espace réservé du texte 7"/>
          <p:cNvSpPr>
            <a:spLocks noGrp="1"/>
          </p:cNvSpPr>
          <p:nvPr>
            <p:ph type="body" sz="quarter" idx="22"/>
          </p:nvPr>
        </p:nvSpPr>
        <p:spPr>
          <a:xfrm>
            <a:off x="1365880" y="166970"/>
            <a:ext cx="8010043" cy="338496"/>
          </a:xfrm>
        </p:spPr>
        <p:txBody>
          <a:bodyPr/>
          <a:lstStyle/>
          <a:p>
            <a:pPr algn="ctr"/>
            <a:r>
              <a:rPr lang="fr-FR" dirty="0"/>
              <a:t>Restitution Atelier </a:t>
            </a:r>
          </a:p>
          <a:p>
            <a:pPr algn="ctr"/>
            <a:r>
              <a:rPr lang="fr-FR" dirty="0"/>
              <a:t> Communication, services et cotisations</a:t>
            </a:r>
          </a:p>
          <a:p>
            <a:endParaRPr lang="fr-FR" dirty="0"/>
          </a:p>
          <a:p>
            <a:endParaRPr lang="fr-FR" dirty="0"/>
          </a:p>
        </p:txBody>
      </p:sp>
    </p:spTree>
    <p:extLst>
      <p:ext uri="{BB962C8B-B14F-4D97-AF65-F5344CB8AC3E}">
        <p14:creationId xmlns:p14="http://schemas.microsoft.com/office/powerpoint/2010/main" val="4330865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4"/>
          </p:nvPr>
        </p:nvSpPr>
        <p:spPr>
          <a:xfrm>
            <a:off x="626852" y="1404802"/>
            <a:ext cx="9015912" cy="340554"/>
          </a:xfrm>
        </p:spPr>
        <p:txBody>
          <a:bodyPr/>
          <a:lstStyle/>
          <a:p>
            <a:r>
              <a:rPr lang="fr-FR" sz="2400" dirty="0">
                <a:solidFill>
                  <a:schemeClr val="bg2">
                    <a:lumMod val="50000"/>
                  </a:schemeClr>
                </a:solidFill>
                <a:latin typeface="Georgia" panose="02040502050405020303" pitchFamily="18" charset="0"/>
              </a:rPr>
              <a:t>Services</a:t>
            </a:r>
            <a:endParaRPr lang="fr-FR" b="1" dirty="0">
              <a:solidFill>
                <a:schemeClr val="accent1"/>
              </a:solidFill>
            </a:endParaRPr>
          </a:p>
          <a:p>
            <a:r>
              <a:rPr lang="fr-FR" b="1" dirty="0">
                <a:solidFill>
                  <a:schemeClr val="accent1"/>
                </a:solidFill>
              </a:rPr>
              <a:t>Quels services ?</a:t>
            </a:r>
          </a:p>
        </p:txBody>
      </p:sp>
      <p:sp>
        <p:nvSpPr>
          <p:cNvPr id="3" name="Espace réservé du texte 2"/>
          <p:cNvSpPr>
            <a:spLocks noGrp="1"/>
          </p:cNvSpPr>
          <p:nvPr>
            <p:ph type="body" sz="quarter" idx="15"/>
          </p:nvPr>
        </p:nvSpPr>
        <p:spPr>
          <a:xfrm>
            <a:off x="411114" y="2327015"/>
            <a:ext cx="9015912" cy="4263654"/>
          </a:xfrm>
        </p:spPr>
        <p:txBody>
          <a:bodyPr/>
          <a:lstStyle/>
          <a:p>
            <a:r>
              <a:rPr lang="fr-FR" dirty="0">
                <a:solidFill>
                  <a:schemeClr val="bg2">
                    <a:lumMod val="50000"/>
                  </a:schemeClr>
                </a:solidFill>
              </a:rPr>
              <a:t>Pas les mêmes pour les Alumni et les étudiants</a:t>
            </a:r>
          </a:p>
          <a:p>
            <a:endParaRPr lang="fr-FR" dirty="0"/>
          </a:p>
          <a:p>
            <a:r>
              <a:rPr lang="fr-FR" dirty="0">
                <a:solidFill>
                  <a:schemeClr val="accent3"/>
                </a:solidFill>
              </a:rPr>
              <a:t>Cibler nos évènements et nos messages</a:t>
            </a:r>
          </a:p>
          <a:p>
            <a:endParaRPr lang="fr-FR" dirty="0"/>
          </a:p>
          <a:p>
            <a:r>
              <a:rPr lang="fr-FR" dirty="0">
                <a:solidFill>
                  <a:schemeClr val="accent3"/>
                </a:solidFill>
              </a:rPr>
              <a:t>Faire un bilan des services proposés existants, de leurs cibles</a:t>
            </a:r>
          </a:p>
          <a:p>
            <a:endParaRPr lang="fr-FR" dirty="0"/>
          </a:p>
          <a:p>
            <a:r>
              <a:rPr lang="fr-FR" dirty="0">
                <a:solidFill>
                  <a:schemeClr val="accent3"/>
                </a:solidFill>
              </a:rPr>
              <a:t>Faire un bilan des besoins des Alumnis et des étudiants</a:t>
            </a:r>
          </a:p>
          <a:p>
            <a:endParaRPr lang="fr-FR" dirty="0"/>
          </a:p>
          <a:p>
            <a:r>
              <a:rPr lang="fr-FR" dirty="0">
                <a:solidFill>
                  <a:schemeClr val="accent3"/>
                </a:solidFill>
              </a:rPr>
              <a:t>Faire une infographie pour communiquer sur ces services :</a:t>
            </a:r>
          </a:p>
          <a:p>
            <a:pPr marL="800093" lvl="1" indent="-342900">
              <a:buFont typeface="Wingdings" panose="05000000000000000000" pitchFamily="2" charset="2"/>
              <a:buChar char="ü"/>
            </a:pPr>
            <a:r>
              <a:rPr lang="fr-FR" sz="1600" dirty="0">
                <a:solidFill>
                  <a:schemeClr val="bg2">
                    <a:lumMod val="50000"/>
                  </a:schemeClr>
                </a:solidFill>
              </a:rPr>
              <a:t>Côté carrière étudiant : c’est quoi l’aide pour les stages, pour le premier emploi ?</a:t>
            </a:r>
          </a:p>
          <a:p>
            <a:pPr marL="800093" lvl="1" indent="-342900">
              <a:buFont typeface="Wingdings" panose="05000000000000000000" pitchFamily="2" charset="2"/>
              <a:buChar char="ü"/>
            </a:pPr>
            <a:r>
              <a:rPr lang="fr-FR" sz="1600" dirty="0">
                <a:solidFill>
                  <a:schemeClr val="bg2">
                    <a:lumMod val="50000"/>
                  </a:schemeClr>
                </a:solidFill>
              </a:rPr>
              <a:t>Côté Alumni et étudiants : visites industrielles, visites d’entreprises (pas toujours aérospatiales, peut-être des PME / startups), mentoring, conférences, évènements (liens avec l’Ecole), JO 2024, services pour l’expatriation</a:t>
            </a:r>
          </a:p>
          <a:p>
            <a:pPr marL="800093" lvl="1" indent="-342900">
              <a:buFont typeface="Wingdings" panose="05000000000000000000" pitchFamily="2" charset="2"/>
              <a:buChar char="ü"/>
            </a:pPr>
            <a:r>
              <a:rPr lang="fr-FR" sz="1600" dirty="0">
                <a:solidFill>
                  <a:schemeClr val="bg2">
                    <a:lumMod val="50000"/>
                  </a:schemeClr>
                </a:solidFill>
              </a:rPr>
              <a:t>Côté Alumni : assistance à l’organisation des anniversaires de promotion, créer une boutique en ligne</a:t>
            </a:r>
            <a:endParaRPr lang="fr-FR" dirty="0">
              <a:solidFill>
                <a:schemeClr val="bg2">
                  <a:lumMod val="50000"/>
                </a:schemeClr>
              </a:solidFill>
            </a:endParaRPr>
          </a:p>
          <a:p>
            <a:pPr marL="800093" lvl="1" indent="-342900">
              <a:buFont typeface="Wingdings" panose="05000000000000000000" pitchFamily="2" charset="2"/>
              <a:buChar char="ü"/>
            </a:pPr>
            <a:endParaRPr lang="fr-FR" sz="1600" dirty="0">
              <a:solidFill>
                <a:schemeClr val="tx2"/>
              </a:solidFill>
            </a:endParaRPr>
          </a:p>
        </p:txBody>
      </p:sp>
      <p:sp>
        <p:nvSpPr>
          <p:cNvPr id="4" name="Espace réservé du texte 3"/>
          <p:cNvSpPr>
            <a:spLocks noGrp="1"/>
          </p:cNvSpPr>
          <p:nvPr>
            <p:ph type="body" sz="quarter" idx="20"/>
          </p:nvPr>
        </p:nvSpPr>
        <p:spPr/>
        <p:txBody>
          <a:bodyPr/>
          <a:lstStyle/>
          <a:p>
            <a:r>
              <a:rPr lang="fr-FR" dirty="0"/>
              <a:t>Séminaire Alumni</a:t>
            </a:r>
          </a:p>
          <a:p>
            <a:endParaRPr lang="fr-FR" dirty="0"/>
          </a:p>
        </p:txBody>
      </p:sp>
      <p:sp>
        <p:nvSpPr>
          <p:cNvPr id="5" name="Espace réservé du texte 4"/>
          <p:cNvSpPr>
            <a:spLocks noGrp="1"/>
          </p:cNvSpPr>
          <p:nvPr>
            <p:ph type="body" sz="quarter" idx="21"/>
          </p:nvPr>
        </p:nvSpPr>
        <p:spPr/>
        <p:txBody>
          <a:bodyPr/>
          <a:lstStyle/>
          <a:p>
            <a:endParaRPr lang="fr-FR"/>
          </a:p>
        </p:txBody>
      </p:sp>
      <p:sp>
        <p:nvSpPr>
          <p:cNvPr id="6" name="Espace réservé du texte 5"/>
          <p:cNvSpPr>
            <a:spLocks noGrp="1"/>
          </p:cNvSpPr>
          <p:nvPr>
            <p:ph type="body" sz="quarter" idx="24"/>
          </p:nvPr>
        </p:nvSpPr>
        <p:spPr/>
        <p:txBody>
          <a:bodyPr/>
          <a:lstStyle/>
          <a:p>
            <a:endParaRPr lang="fr-FR"/>
          </a:p>
        </p:txBody>
      </p:sp>
      <p:sp>
        <p:nvSpPr>
          <p:cNvPr id="7" name="Espace réservé du texte 6"/>
          <p:cNvSpPr>
            <a:spLocks noGrp="1"/>
          </p:cNvSpPr>
          <p:nvPr>
            <p:ph type="body" sz="quarter" idx="25"/>
          </p:nvPr>
        </p:nvSpPr>
        <p:spPr/>
        <p:txBody>
          <a:bodyPr/>
          <a:lstStyle/>
          <a:p>
            <a:endParaRPr lang="fr-FR"/>
          </a:p>
        </p:txBody>
      </p:sp>
      <p:sp>
        <p:nvSpPr>
          <p:cNvPr id="8" name="Espace réservé du texte 7"/>
          <p:cNvSpPr>
            <a:spLocks noGrp="1"/>
          </p:cNvSpPr>
          <p:nvPr>
            <p:ph type="body" sz="quarter" idx="22"/>
          </p:nvPr>
        </p:nvSpPr>
        <p:spPr>
          <a:xfrm>
            <a:off x="1352025" y="125407"/>
            <a:ext cx="8010043" cy="338496"/>
          </a:xfrm>
        </p:spPr>
        <p:txBody>
          <a:bodyPr/>
          <a:lstStyle/>
          <a:p>
            <a:pPr algn="ctr"/>
            <a:r>
              <a:rPr lang="fr-FR" dirty="0"/>
              <a:t>Restitution Atelier </a:t>
            </a:r>
          </a:p>
          <a:p>
            <a:pPr algn="ctr"/>
            <a:r>
              <a:rPr lang="fr-FR" dirty="0"/>
              <a:t> Communication, services et cotisations</a:t>
            </a:r>
          </a:p>
          <a:p>
            <a:endParaRPr lang="fr-FR" dirty="0"/>
          </a:p>
          <a:p>
            <a:endParaRPr lang="fr-FR" dirty="0"/>
          </a:p>
        </p:txBody>
      </p:sp>
    </p:spTree>
    <p:extLst>
      <p:ext uri="{BB962C8B-B14F-4D97-AF65-F5344CB8AC3E}">
        <p14:creationId xmlns:p14="http://schemas.microsoft.com/office/powerpoint/2010/main" val="8637946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4"/>
          </p:nvPr>
        </p:nvSpPr>
        <p:spPr/>
        <p:txBody>
          <a:bodyPr/>
          <a:lstStyle/>
          <a:p>
            <a:r>
              <a:rPr lang="fr-FR" sz="2400" dirty="0">
                <a:solidFill>
                  <a:schemeClr val="bg2">
                    <a:lumMod val="50000"/>
                  </a:schemeClr>
                </a:solidFill>
                <a:latin typeface="Georgia" panose="02040502050405020303" pitchFamily="18" charset="0"/>
              </a:rPr>
              <a:t>Services</a:t>
            </a:r>
            <a:endParaRPr lang="fr-FR" b="1" dirty="0">
              <a:solidFill>
                <a:schemeClr val="accent1"/>
              </a:solidFill>
            </a:endParaRPr>
          </a:p>
          <a:p>
            <a:r>
              <a:rPr lang="fr-FR" b="1" dirty="0">
                <a:solidFill>
                  <a:schemeClr val="accent1"/>
                </a:solidFill>
              </a:rPr>
              <a:t>Quels services ?</a:t>
            </a:r>
          </a:p>
        </p:txBody>
      </p:sp>
      <p:sp>
        <p:nvSpPr>
          <p:cNvPr id="3" name="Espace réservé du texte 2"/>
          <p:cNvSpPr>
            <a:spLocks noGrp="1"/>
          </p:cNvSpPr>
          <p:nvPr>
            <p:ph type="body" sz="quarter" idx="15"/>
          </p:nvPr>
        </p:nvSpPr>
        <p:spPr>
          <a:xfrm>
            <a:off x="412434" y="2693831"/>
            <a:ext cx="9015912" cy="2806424"/>
          </a:xfrm>
        </p:spPr>
        <p:txBody>
          <a:bodyPr/>
          <a:lstStyle/>
          <a:p>
            <a:r>
              <a:rPr lang="fr-FR" dirty="0">
                <a:solidFill>
                  <a:schemeClr val="bg2">
                    <a:lumMod val="50000"/>
                  </a:schemeClr>
                </a:solidFill>
              </a:rPr>
              <a:t>Ouverture avec d’autres écoles : IESF, autres Alumni, G16+…</a:t>
            </a:r>
          </a:p>
          <a:p>
            <a:endParaRPr lang="fr-FR" dirty="0"/>
          </a:p>
          <a:p>
            <a:r>
              <a:rPr lang="fr-FR" dirty="0">
                <a:solidFill>
                  <a:schemeClr val="accent3"/>
                </a:solidFill>
              </a:rPr>
              <a:t>Faire un concours du plus grand arbre généalogique chez les 1A avec un super prix à gagner</a:t>
            </a:r>
          </a:p>
          <a:p>
            <a:endParaRPr lang="fr-FR" dirty="0"/>
          </a:p>
          <a:p>
            <a:r>
              <a:rPr lang="fr-FR" dirty="0">
                <a:solidFill>
                  <a:schemeClr val="bg2">
                    <a:lumMod val="50000"/>
                  </a:schemeClr>
                </a:solidFill>
              </a:rPr>
              <a:t>Organiser des évènements familiaux (arbre généalogique)</a:t>
            </a:r>
          </a:p>
          <a:p>
            <a:endParaRPr lang="fr-FR" dirty="0"/>
          </a:p>
          <a:p>
            <a:r>
              <a:rPr lang="fr-FR" dirty="0">
                <a:solidFill>
                  <a:schemeClr val="accent3"/>
                </a:solidFill>
              </a:rPr>
              <a:t>Optimiser les relations et les actions avec le </a:t>
            </a:r>
            <a:r>
              <a:rPr lang="fr-FR" dirty="0" err="1">
                <a:solidFill>
                  <a:schemeClr val="accent3"/>
                </a:solidFill>
              </a:rPr>
              <a:t>Career</a:t>
            </a:r>
            <a:r>
              <a:rPr lang="fr-FR" dirty="0">
                <a:solidFill>
                  <a:schemeClr val="accent3"/>
                </a:solidFill>
              </a:rPr>
              <a:t> Center</a:t>
            </a:r>
          </a:p>
          <a:p>
            <a:pPr marL="0" indent="0">
              <a:buNone/>
            </a:pPr>
            <a:endParaRPr lang="fr-FR" dirty="0"/>
          </a:p>
          <a:p>
            <a:pPr marL="800093" lvl="1" indent="-342900">
              <a:buFont typeface="Wingdings" panose="05000000000000000000" pitchFamily="2" charset="2"/>
              <a:buChar char="ü"/>
            </a:pPr>
            <a:endParaRPr lang="fr-FR" sz="1600" dirty="0">
              <a:solidFill>
                <a:schemeClr val="tx2"/>
              </a:solidFill>
            </a:endParaRPr>
          </a:p>
        </p:txBody>
      </p:sp>
      <p:sp>
        <p:nvSpPr>
          <p:cNvPr id="4" name="Espace réservé du texte 3"/>
          <p:cNvSpPr>
            <a:spLocks noGrp="1"/>
          </p:cNvSpPr>
          <p:nvPr>
            <p:ph type="body" sz="quarter" idx="20"/>
          </p:nvPr>
        </p:nvSpPr>
        <p:spPr/>
        <p:txBody>
          <a:bodyPr/>
          <a:lstStyle/>
          <a:p>
            <a:r>
              <a:rPr lang="fr-FR" dirty="0"/>
              <a:t>Séminaire Alumni</a:t>
            </a:r>
          </a:p>
          <a:p>
            <a:endParaRPr lang="fr-FR" dirty="0"/>
          </a:p>
        </p:txBody>
      </p:sp>
      <p:sp>
        <p:nvSpPr>
          <p:cNvPr id="5" name="Espace réservé du texte 4"/>
          <p:cNvSpPr>
            <a:spLocks noGrp="1"/>
          </p:cNvSpPr>
          <p:nvPr>
            <p:ph type="body" sz="quarter" idx="21"/>
          </p:nvPr>
        </p:nvSpPr>
        <p:spPr/>
        <p:txBody>
          <a:bodyPr/>
          <a:lstStyle/>
          <a:p>
            <a:endParaRPr lang="fr-FR"/>
          </a:p>
        </p:txBody>
      </p:sp>
      <p:sp>
        <p:nvSpPr>
          <p:cNvPr id="6" name="Espace réservé du texte 5"/>
          <p:cNvSpPr>
            <a:spLocks noGrp="1"/>
          </p:cNvSpPr>
          <p:nvPr>
            <p:ph type="body" sz="quarter" idx="24"/>
          </p:nvPr>
        </p:nvSpPr>
        <p:spPr/>
        <p:txBody>
          <a:bodyPr/>
          <a:lstStyle/>
          <a:p>
            <a:endParaRPr lang="fr-FR"/>
          </a:p>
        </p:txBody>
      </p:sp>
      <p:sp>
        <p:nvSpPr>
          <p:cNvPr id="7" name="Espace réservé du texte 6"/>
          <p:cNvSpPr>
            <a:spLocks noGrp="1"/>
          </p:cNvSpPr>
          <p:nvPr>
            <p:ph type="body" sz="quarter" idx="25"/>
          </p:nvPr>
        </p:nvSpPr>
        <p:spPr/>
        <p:txBody>
          <a:bodyPr/>
          <a:lstStyle/>
          <a:p>
            <a:endParaRPr lang="fr-FR"/>
          </a:p>
        </p:txBody>
      </p:sp>
      <p:sp>
        <p:nvSpPr>
          <p:cNvPr id="8" name="Espace réservé du texte 7"/>
          <p:cNvSpPr>
            <a:spLocks noGrp="1"/>
          </p:cNvSpPr>
          <p:nvPr>
            <p:ph type="body" sz="quarter" idx="22"/>
          </p:nvPr>
        </p:nvSpPr>
        <p:spPr>
          <a:xfrm>
            <a:off x="1379732" y="125407"/>
            <a:ext cx="8010043" cy="338496"/>
          </a:xfrm>
        </p:spPr>
        <p:txBody>
          <a:bodyPr/>
          <a:lstStyle/>
          <a:p>
            <a:pPr algn="ctr"/>
            <a:r>
              <a:rPr lang="fr-FR" dirty="0"/>
              <a:t>Restitution Atelier </a:t>
            </a:r>
          </a:p>
          <a:p>
            <a:pPr algn="ctr"/>
            <a:r>
              <a:rPr lang="fr-FR" dirty="0"/>
              <a:t> Communication, services et cotisations</a:t>
            </a:r>
          </a:p>
          <a:p>
            <a:endParaRPr lang="fr-FR" dirty="0"/>
          </a:p>
        </p:txBody>
      </p:sp>
    </p:spTree>
    <p:extLst>
      <p:ext uri="{BB962C8B-B14F-4D97-AF65-F5344CB8AC3E}">
        <p14:creationId xmlns:p14="http://schemas.microsoft.com/office/powerpoint/2010/main" val="38747041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4"/>
          </p:nvPr>
        </p:nvSpPr>
        <p:spPr/>
        <p:txBody>
          <a:bodyPr/>
          <a:lstStyle/>
          <a:p>
            <a:r>
              <a:rPr lang="fr-FR" sz="2400" dirty="0">
                <a:solidFill>
                  <a:schemeClr val="bg2">
                    <a:lumMod val="50000"/>
                  </a:schemeClr>
                </a:solidFill>
                <a:latin typeface="Georgia" panose="02040502050405020303" pitchFamily="18" charset="0"/>
              </a:rPr>
              <a:t>Retour d’expériences, parcours </a:t>
            </a:r>
            <a:r>
              <a:rPr lang="fr-FR" sz="2400" dirty="0" err="1">
                <a:solidFill>
                  <a:schemeClr val="bg2">
                    <a:lumMod val="50000"/>
                  </a:schemeClr>
                </a:solidFill>
                <a:latin typeface="Georgia" panose="02040502050405020303" pitchFamily="18" charset="0"/>
              </a:rPr>
              <a:t>Alumni</a:t>
            </a:r>
            <a:endParaRPr lang="fr-FR" b="1" dirty="0">
              <a:solidFill>
                <a:schemeClr val="accent1"/>
              </a:solidFill>
            </a:endParaRPr>
          </a:p>
          <a:p>
            <a:r>
              <a:rPr lang="fr-FR" b="1" dirty="0">
                <a:solidFill>
                  <a:schemeClr val="accent1"/>
                </a:solidFill>
              </a:rPr>
              <a:t>Les témoignages</a:t>
            </a:r>
          </a:p>
        </p:txBody>
      </p:sp>
      <p:sp>
        <p:nvSpPr>
          <p:cNvPr id="3" name="Espace réservé du texte 2"/>
          <p:cNvSpPr>
            <a:spLocks noGrp="1"/>
          </p:cNvSpPr>
          <p:nvPr>
            <p:ph type="body" sz="quarter" idx="15"/>
          </p:nvPr>
        </p:nvSpPr>
        <p:spPr>
          <a:xfrm>
            <a:off x="440142" y="2624558"/>
            <a:ext cx="9015912" cy="3374460"/>
          </a:xfrm>
        </p:spPr>
        <p:txBody>
          <a:bodyPr/>
          <a:lstStyle/>
          <a:p>
            <a:r>
              <a:rPr lang="fr-FR" dirty="0">
                <a:solidFill>
                  <a:schemeClr val="bg2">
                    <a:lumMod val="50000"/>
                  </a:schemeClr>
                </a:solidFill>
              </a:rPr>
              <a:t>Les « Grands » anciens :</a:t>
            </a:r>
          </a:p>
          <a:p>
            <a:pPr marL="800093" lvl="1" indent="-342900">
              <a:buFont typeface="Wingdings" panose="05000000000000000000" pitchFamily="2" charset="2"/>
              <a:buChar char="ü"/>
            </a:pPr>
            <a:r>
              <a:rPr lang="fr-FR" sz="1600" dirty="0">
                <a:solidFill>
                  <a:schemeClr val="accent3"/>
                </a:solidFill>
              </a:rPr>
              <a:t>Attirer les gens avec de beaux parcours professionnels dans des conférences ou interviews papiers et vidéos</a:t>
            </a:r>
          </a:p>
          <a:p>
            <a:pPr indent="0">
              <a:buNone/>
            </a:pPr>
            <a:endParaRPr lang="fr-FR" sz="1600" dirty="0"/>
          </a:p>
          <a:p>
            <a:r>
              <a:rPr lang="fr-FR" dirty="0">
                <a:solidFill>
                  <a:schemeClr val="bg2">
                    <a:lumMod val="50000"/>
                  </a:schemeClr>
                </a:solidFill>
              </a:rPr>
              <a:t>Les autres : </a:t>
            </a:r>
          </a:p>
          <a:p>
            <a:pPr marL="800093" lvl="1" indent="-342900">
              <a:buFont typeface="Wingdings" panose="05000000000000000000" pitchFamily="2" charset="2"/>
              <a:buChar char="ü"/>
            </a:pPr>
            <a:r>
              <a:rPr lang="fr-FR" sz="1600" dirty="0">
                <a:solidFill>
                  <a:schemeClr val="bg2">
                    <a:lumMod val="50000"/>
                  </a:schemeClr>
                </a:solidFill>
              </a:rPr>
              <a:t>Témoignages sur des parcours standards	: positifs ou négatifs</a:t>
            </a:r>
          </a:p>
          <a:p>
            <a:pPr marL="800093" lvl="1" indent="-342900">
              <a:buFont typeface="Wingdings" panose="05000000000000000000" pitchFamily="2" charset="2"/>
              <a:buChar char="ü"/>
            </a:pPr>
            <a:r>
              <a:rPr lang="fr-FR" sz="1600" dirty="0">
                <a:solidFill>
                  <a:schemeClr val="bg2">
                    <a:lumMod val="50000"/>
                  </a:schemeClr>
                </a:solidFill>
              </a:rPr>
              <a:t>Témoignages moins formels</a:t>
            </a:r>
          </a:p>
          <a:p>
            <a:pPr marL="800093" lvl="1" indent="-342900">
              <a:buFont typeface="Wingdings" panose="05000000000000000000" pitchFamily="2" charset="2"/>
              <a:buChar char="ü"/>
            </a:pPr>
            <a:r>
              <a:rPr lang="fr-FR" sz="1600" dirty="0">
                <a:solidFill>
                  <a:schemeClr val="accent3"/>
                </a:solidFill>
              </a:rPr>
              <a:t>Présenter les différents métiers d’ingénieurs pour les Alumni mais aussi les étudiants</a:t>
            </a:r>
          </a:p>
          <a:p>
            <a:pPr marL="800093" lvl="1" indent="-342900">
              <a:buFont typeface="Wingdings" panose="05000000000000000000" pitchFamily="2" charset="2"/>
              <a:buChar char="ü"/>
            </a:pPr>
            <a:endParaRPr lang="fr-FR" sz="1600" dirty="0">
              <a:solidFill>
                <a:schemeClr val="tx2"/>
              </a:solidFill>
            </a:endParaRPr>
          </a:p>
          <a:p>
            <a:pPr marL="285745" lvl="1" indent="-285745">
              <a:spcBef>
                <a:spcPts val="0"/>
              </a:spcBef>
              <a:buFont typeface="Arial" charset="0"/>
              <a:buChar char="•"/>
            </a:pPr>
            <a:r>
              <a:rPr lang="fr-FR" sz="1800" dirty="0">
                <a:solidFill>
                  <a:schemeClr val="bg2">
                    <a:lumMod val="50000"/>
                  </a:schemeClr>
                </a:solidFill>
              </a:rPr>
              <a:t>Etudiants :</a:t>
            </a:r>
          </a:p>
          <a:p>
            <a:pPr marL="800093" lvl="1" indent="-342900">
              <a:buFont typeface="Wingdings" panose="05000000000000000000" pitchFamily="2" charset="2"/>
              <a:buChar char="ü"/>
            </a:pPr>
            <a:r>
              <a:rPr lang="fr-FR" sz="1600" dirty="0">
                <a:solidFill>
                  <a:schemeClr val="accent3"/>
                </a:solidFill>
              </a:rPr>
              <a:t>Présenter les différentes formations avec des interviews vidéos des élèves de chaque formation</a:t>
            </a:r>
          </a:p>
          <a:p>
            <a:pPr marL="800093" lvl="1" indent="-342900">
              <a:buFont typeface="Wingdings" panose="05000000000000000000" pitchFamily="2" charset="2"/>
              <a:buChar char="ü"/>
            </a:pPr>
            <a:endParaRPr lang="fr-FR" sz="1600" dirty="0">
              <a:solidFill>
                <a:schemeClr val="tx2"/>
              </a:solidFill>
            </a:endParaRPr>
          </a:p>
          <a:p>
            <a:pPr marL="800093" lvl="1" indent="-342900">
              <a:buFont typeface="Wingdings" panose="05000000000000000000" pitchFamily="2" charset="2"/>
              <a:buChar char="ü"/>
            </a:pPr>
            <a:endParaRPr lang="fr-FR" sz="1600" dirty="0">
              <a:solidFill>
                <a:schemeClr val="tx2"/>
              </a:solidFill>
            </a:endParaRPr>
          </a:p>
        </p:txBody>
      </p:sp>
      <p:sp>
        <p:nvSpPr>
          <p:cNvPr id="4" name="Espace réservé du texte 3"/>
          <p:cNvSpPr>
            <a:spLocks noGrp="1"/>
          </p:cNvSpPr>
          <p:nvPr>
            <p:ph type="body" sz="quarter" idx="20"/>
          </p:nvPr>
        </p:nvSpPr>
        <p:spPr/>
        <p:txBody>
          <a:bodyPr/>
          <a:lstStyle/>
          <a:p>
            <a:r>
              <a:rPr lang="fr-FR" dirty="0"/>
              <a:t>Séminaire Alumni</a:t>
            </a:r>
          </a:p>
          <a:p>
            <a:endParaRPr lang="fr-FR" dirty="0"/>
          </a:p>
        </p:txBody>
      </p:sp>
      <p:sp>
        <p:nvSpPr>
          <p:cNvPr id="5" name="Espace réservé du texte 4"/>
          <p:cNvSpPr>
            <a:spLocks noGrp="1"/>
          </p:cNvSpPr>
          <p:nvPr>
            <p:ph type="body" sz="quarter" idx="21"/>
          </p:nvPr>
        </p:nvSpPr>
        <p:spPr/>
        <p:txBody>
          <a:bodyPr/>
          <a:lstStyle/>
          <a:p>
            <a:endParaRPr lang="fr-FR"/>
          </a:p>
        </p:txBody>
      </p:sp>
      <p:sp>
        <p:nvSpPr>
          <p:cNvPr id="6" name="Espace réservé du texte 5"/>
          <p:cNvSpPr>
            <a:spLocks noGrp="1"/>
          </p:cNvSpPr>
          <p:nvPr>
            <p:ph type="body" sz="quarter" idx="24"/>
          </p:nvPr>
        </p:nvSpPr>
        <p:spPr/>
        <p:txBody>
          <a:bodyPr/>
          <a:lstStyle/>
          <a:p>
            <a:endParaRPr lang="fr-FR"/>
          </a:p>
        </p:txBody>
      </p:sp>
      <p:sp>
        <p:nvSpPr>
          <p:cNvPr id="7" name="Espace réservé du texte 6"/>
          <p:cNvSpPr>
            <a:spLocks noGrp="1"/>
          </p:cNvSpPr>
          <p:nvPr>
            <p:ph type="body" sz="quarter" idx="25"/>
          </p:nvPr>
        </p:nvSpPr>
        <p:spPr/>
        <p:txBody>
          <a:bodyPr/>
          <a:lstStyle/>
          <a:p>
            <a:endParaRPr lang="fr-FR"/>
          </a:p>
        </p:txBody>
      </p:sp>
      <p:sp>
        <p:nvSpPr>
          <p:cNvPr id="8" name="Espace réservé du texte 7"/>
          <p:cNvSpPr>
            <a:spLocks noGrp="1"/>
          </p:cNvSpPr>
          <p:nvPr>
            <p:ph type="body" sz="quarter" idx="22"/>
          </p:nvPr>
        </p:nvSpPr>
        <p:spPr>
          <a:xfrm>
            <a:off x="1379732" y="153116"/>
            <a:ext cx="8010043" cy="338496"/>
          </a:xfrm>
        </p:spPr>
        <p:txBody>
          <a:bodyPr/>
          <a:lstStyle/>
          <a:p>
            <a:pPr algn="ctr"/>
            <a:r>
              <a:rPr lang="fr-FR" dirty="0"/>
              <a:t>Restitution Atelier </a:t>
            </a:r>
          </a:p>
          <a:p>
            <a:pPr algn="ctr"/>
            <a:r>
              <a:rPr lang="fr-FR" dirty="0"/>
              <a:t> Communication, services et cotisations</a:t>
            </a:r>
          </a:p>
          <a:p>
            <a:endParaRPr lang="fr-FR" dirty="0"/>
          </a:p>
          <a:p>
            <a:endParaRPr lang="fr-FR" dirty="0"/>
          </a:p>
        </p:txBody>
      </p:sp>
    </p:spTree>
    <p:extLst>
      <p:ext uri="{BB962C8B-B14F-4D97-AF65-F5344CB8AC3E}">
        <p14:creationId xmlns:p14="http://schemas.microsoft.com/office/powerpoint/2010/main" val="26958067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53410" y="2790851"/>
            <a:ext cx="8684553" cy="1418760"/>
          </a:xfrm>
        </p:spPr>
        <p:txBody>
          <a:bodyPr/>
          <a:lstStyle/>
          <a:p>
            <a:pPr algn="ctr"/>
            <a:r>
              <a:rPr lang="fr-FR" sz="2400" b="1" dirty="0">
                <a:solidFill>
                  <a:schemeClr val="bg2">
                    <a:lumMod val="50000"/>
                  </a:schemeClr>
                </a:solidFill>
                <a:latin typeface="Georgia" panose="02040502050405020303" pitchFamily="18" charset="0"/>
              </a:rPr>
              <a:t>Atelier</a:t>
            </a:r>
            <a:br>
              <a:rPr lang="fr-FR" sz="2400" b="1" dirty="0">
                <a:solidFill>
                  <a:schemeClr val="bg2">
                    <a:lumMod val="50000"/>
                  </a:schemeClr>
                </a:solidFill>
                <a:latin typeface="Georgia" panose="02040502050405020303" pitchFamily="18" charset="0"/>
              </a:rPr>
            </a:br>
            <a:r>
              <a:rPr lang="fr-FR" sz="2400" b="1" dirty="0">
                <a:solidFill>
                  <a:schemeClr val="bg2">
                    <a:lumMod val="50000"/>
                  </a:schemeClr>
                </a:solidFill>
                <a:latin typeface="Georgia" panose="02040502050405020303" pitchFamily="18" charset="0"/>
              </a:rPr>
              <a:t>Organisation du réseau des </a:t>
            </a:r>
            <a:r>
              <a:rPr lang="fr-FR" sz="2400" b="1" dirty="0" err="1">
                <a:solidFill>
                  <a:schemeClr val="bg2">
                    <a:lumMod val="50000"/>
                  </a:schemeClr>
                </a:solidFill>
                <a:latin typeface="Georgia" panose="02040502050405020303" pitchFamily="18" charset="0"/>
              </a:rPr>
              <a:t>Alumni</a:t>
            </a:r>
            <a:br>
              <a:rPr lang="fr-FR" sz="2400" b="1" dirty="0">
                <a:solidFill>
                  <a:schemeClr val="bg2">
                    <a:lumMod val="50000"/>
                  </a:schemeClr>
                </a:solidFill>
                <a:latin typeface="Georgia" panose="02040502050405020303" pitchFamily="18" charset="0"/>
              </a:rPr>
            </a:br>
            <a:br>
              <a:rPr lang="fr-FR" sz="2400" b="1" dirty="0">
                <a:solidFill>
                  <a:schemeClr val="bg2">
                    <a:lumMod val="50000"/>
                  </a:schemeClr>
                </a:solidFill>
                <a:latin typeface="Georgia" panose="02040502050405020303" pitchFamily="18" charset="0"/>
              </a:rPr>
            </a:br>
            <a:r>
              <a:rPr lang="fr-FR" sz="2400" b="1" dirty="0">
                <a:solidFill>
                  <a:schemeClr val="bg2">
                    <a:lumMod val="50000"/>
                  </a:schemeClr>
                </a:solidFill>
                <a:latin typeface="Georgia" panose="02040502050405020303" pitchFamily="18" charset="0"/>
              </a:rPr>
              <a:t>Restitution</a:t>
            </a:r>
            <a:endParaRPr lang="fr-FR" dirty="0"/>
          </a:p>
        </p:txBody>
      </p:sp>
    </p:spTree>
    <p:extLst>
      <p:ext uri="{BB962C8B-B14F-4D97-AF65-F5344CB8AC3E}">
        <p14:creationId xmlns:p14="http://schemas.microsoft.com/office/powerpoint/2010/main" val="28205949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4"/>
          </p:nvPr>
        </p:nvSpPr>
        <p:spPr>
          <a:xfrm>
            <a:off x="465194" y="1220210"/>
            <a:ext cx="9015912" cy="340554"/>
          </a:xfrm>
        </p:spPr>
        <p:txBody>
          <a:bodyPr/>
          <a:lstStyle/>
          <a:p>
            <a:pPr algn="ctr"/>
            <a:r>
              <a:rPr lang="fr-FR" sz="2400" dirty="0">
                <a:solidFill>
                  <a:schemeClr val="bg2">
                    <a:lumMod val="50000"/>
                  </a:schemeClr>
                </a:solidFill>
                <a:latin typeface="Georgia" panose="02040502050405020303" pitchFamily="18" charset="0"/>
              </a:rPr>
              <a:t>Animation: Jean-François de </a:t>
            </a:r>
            <a:r>
              <a:rPr lang="fr-FR" sz="2400" dirty="0" err="1">
                <a:solidFill>
                  <a:schemeClr val="bg2">
                    <a:lumMod val="50000"/>
                  </a:schemeClr>
                </a:solidFill>
                <a:latin typeface="Georgia" panose="02040502050405020303" pitchFamily="18" charset="0"/>
              </a:rPr>
              <a:t>Lagasnerie</a:t>
            </a:r>
            <a:endParaRPr lang="fr-FR" sz="2400" dirty="0">
              <a:solidFill>
                <a:schemeClr val="bg2">
                  <a:lumMod val="50000"/>
                </a:schemeClr>
              </a:solidFill>
              <a:latin typeface="Georgia" panose="02040502050405020303" pitchFamily="18" charset="0"/>
            </a:endParaRPr>
          </a:p>
          <a:p>
            <a:pPr algn="ctr"/>
            <a:r>
              <a:rPr lang="fr-FR" sz="2400" dirty="0">
                <a:solidFill>
                  <a:schemeClr val="bg2">
                    <a:lumMod val="50000"/>
                  </a:schemeClr>
                </a:solidFill>
                <a:latin typeface="Georgia" panose="02040502050405020303" pitchFamily="18" charset="0"/>
              </a:rPr>
              <a:t>Restitution: Christian </a:t>
            </a:r>
            <a:r>
              <a:rPr lang="fr-FR" sz="2400" dirty="0" err="1">
                <a:solidFill>
                  <a:schemeClr val="bg2">
                    <a:lumMod val="50000"/>
                  </a:schemeClr>
                </a:solidFill>
                <a:latin typeface="Georgia" panose="02040502050405020303" pitchFamily="18" charset="0"/>
              </a:rPr>
              <a:t>Dedieu</a:t>
            </a:r>
            <a:endParaRPr lang="fr-FR" sz="2400" dirty="0">
              <a:solidFill>
                <a:schemeClr val="bg2">
                  <a:lumMod val="50000"/>
                </a:schemeClr>
              </a:solidFill>
            </a:endParaRPr>
          </a:p>
        </p:txBody>
      </p:sp>
      <p:sp>
        <p:nvSpPr>
          <p:cNvPr id="4" name="Espace réservé du texte 3"/>
          <p:cNvSpPr>
            <a:spLocks noGrp="1"/>
          </p:cNvSpPr>
          <p:nvPr>
            <p:ph type="body" sz="quarter" idx="20"/>
          </p:nvPr>
        </p:nvSpPr>
        <p:spPr/>
        <p:txBody>
          <a:bodyPr/>
          <a:lstStyle/>
          <a:p>
            <a:endParaRPr lang="fr-FR"/>
          </a:p>
        </p:txBody>
      </p:sp>
      <p:sp>
        <p:nvSpPr>
          <p:cNvPr id="5" name="Espace réservé du texte 4"/>
          <p:cNvSpPr>
            <a:spLocks noGrp="1"/>
          </p:cNvSpPr>
          <p:nvPr>
            <p:ph type="body" sz="quarter" idx="21"/>
          </p:nvPr>
        </p:nvSpPr>
        <p:spPr/>
        <p:txBody>
          <a:bodyPr/>
          <a:lstStyle/>
          <a:p>
            <a:endParaRPr lang="fr-FR"/>
          </a:p>
        </p:txBody>
      </p:sp>
      <p:sp>
        <p:nvSpPr>
          <p:cNvPr id="6" name="Espace réservé du texte 5"/>
          <p:cNvSpPr>
            <a:spLocks noGrp="1"/>
          </p:cNvSpPr>
          <p:nvPr>
            <p:ph type="body" sz="quarter" idx="24"/>
          </p:nvPr>
        </p:nvSpPr>
        <p:spPr/>
        <p:txBody>
          <a:bodyPr/>
          <a:lstStyle/>
          <a:p>
            <a:endParaRPr lang="fr-FR"/>
          </a:p>
        </p:txBody>
      </p:sp>
      <p:sp>
        <p:nvSpPr>
          <p:cNvPr id="7" name="Espace réservé du texte 6"/>
          <p:cNvSpPr>
            <a:spLocks noGrp="1"/>
          </p:cNvSpPr>
          <p:nvPr>
            <p:ph type="body" sz="quarter" idx="25"/>
          </p:nvPr>
        </p:nvSpPr>
        <p:spPr/>
        <p:txBody>
          <a:bodyPr/>
          <a:lstStyle/>
          <a:p>
            <a:endParaRPr lang="fr-FR"/>
          </a:p>
        </p:txBody>
      </p:sp>
      <p:sp>
        <p:nvSpPr>
          <p:cNvPr id="8" name="Espace réservé du texte 7"/>
          <p:cNvSpPr>
            <a:spLocks noGrp="1"/>
          </p:cNvSpPr>
          <p:nvPr>
            <p:ph type="body" sz="quarter" idx="22"/>
          </p:nvPr>
        </p:nvSpPr>
        <p:spPr>
          <a:xfrm>
            <a:off x="384612" y="194679"/>
            <a:ext cx="9032875" cy="338496"/>
          </a:xfrm>
        </p:spPr>
        <p:txBody>
          <a:bodyPr/>
          <a:lstStyle/>
          <a:p>
            <a:pPr algn="ctr"/>
            <a:r>
              <a:rPr lang="fr-FR" dirty="0"/>
              <a:t>Restitution Atelier </a:t>
            </a:r>
          </a:p>
          <a:p>
            <a:pPr algn="ctr"/>
            <a:r>
              <a:rPr lang="fr-FR" dirty="0"/>
              <a:t> Organisation du réseau des </a:t>
            </a:r>
            <a:r>
              <a:rPr lang="fr-FR" dirty="0" err="1"/>
              <a:t>Alumni</a:t>
            </a:r>
            <a:endParaRPr lang="fr-FR" dirty="0"/>
          </a:p>
          <a:p>
            <a:endParaRPr lang="fr-FR" dirty="0"/>
          </a:p>
        </p:txBody>
      </p:sp>
      <p:sp>
        <p:nvSpPr>
          <p:cNvPr id="9" name="Espace réservé du texte 2"/>
          <p:cNvSpPr>
            <a:spLocks noGrp="1"/>
          </p:cNvSpPr>
          <p:nvPr>
            <p:ph type="body" sz="quarter" idx="15"/>
          </p:nvPr>
        </p:nvSpPr>
        <p:spPr>
          <a:xfrm>
            <a:off x="467852" y="2044869"/>
            <a:ext cx="9015912" cy="592199"/>
          </a:xfrm>
        </p:spPr>
        <p:txBody>
          <a:bodyPr/>
          <a:lstStyle/>
          <a:p>
            <a:r>
              <a:rPr lang="fr-FR" sz="2400" dirty="0">
                <a:latin typeface="Georgia" panose="02040502050405020303" pitchFamily="18" charset="0"/>
              </a:rPr>
              <a:t>Membres du groupe:</a:t>
            </a:r>
          </a:p>
        </p:txBody>
      </p:sp>
      <p:pic>
        <p:nvPicPr>
          <p:cNvPr id="1047" name="Picture 2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9973" y="2511808"/>
            <a:ext cx="7277621" cy="38639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853067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Espace réservé du texte 5"/>
          <p:cNvSpPr/>
          <p:nvPr/>
        </p:nvSpPr>
        <p:spPr>
          <a:xfrm>
            <a:off x="331200" y="163176"/>
            <a:ext cx="9032400" cy="5043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Autofit/>
          </a:bodyPr>
          <a:lstStyle/>
          <a:p>
            <a:pPr marL="0" marR="0" lvl="0" indent="0" algn="ctr" defTabSz="914400" rtl="0" eaLnBrk="1" fontAlgn="auto" latinLnBrk="0" hangingPunct="1">
              <a:lnSpc>
                <a:spcPct val="90000"/>
              </a:lnSpc>
              <a:spcBef>
                <a:spcPts val="1001"/>
              </a:spcBef>
              <a:spcAft>
                <a:spcPts val="0"/>
              </a:spcAft>
              <a:buClrTx/>
              <a:buSzTx/>
              <a:buFontTx/>
              <a:buNone/>
              <a:tabLst>
                <a:tab pos="0" algn="l"/>
              </a:tabLst>
              <a:defRPr/>
            </a:pPr>
            <a:r>
              <a:rPr kumimoji="0" lang="fr-BE" sz="2400" b="1" i="0" u="none" strike="noStrike" kern="1200" cap="none" spc="-1" normalizeH="0" baseline="0" noProof="0" dirty="0">
                <a:ln>
                  <a:noFill/>
                </a:ln>
                <a:solidFill>
                  <a:srgbClr val="FFFFFF"/>
                </a:solidFill>
                <a:effectLst/>
                <a:uLnTx/>
                <a:uFillTx/>
                <a:latin typeface="Georgia"/>
                <a:ea typeface="Georgia"/>
                <a:cs typeface="DejaVu Sans"/>
              </a:rPr>
              <a:t> </a:t>
            </a:r>
            <a:r>
              <a:rPr kumimoji="0" lang="fr-FR" sz="2800" b="1" i="0" u="none" strike="noStrike" kern="1200" cap="none" spc="-1" normalizeH="0" baseline="0" noProof="0" dirty="0">
                <a:ln>
                  <a:noFill/>
                </a:ln>
                <a:solidFill>
                  <a:srgbClr val="FFFFFF"/>
                </a:solidFill>
                <a:effectLst/>
                <a:uLnTx/>
                <a:uFillTx/>
                <a:latin typeface="Georgia" panose="02040502050405020303" pitchFamily="18" charset="0"/>
                <a:ea typeface="Georgia"/>
                <a:cs typeface="DejaVu Sans"/>
              </a:rPr>
              <a:t>Objectif du séminaire</a:t>
            </a:r>
          </a:p>
          <a:p>
            <a:pPr marL="0" marR="0" lvl="0" indent="0" algn="ctr" defTabSz="914400" rtl="0" eaLnBrk="1" fontAlgn="auto" latinLnBrk="0" hangingPunct="1">
              <a:lnSpc>
                <a:spcPct val="90000"/>
              </a:lnSpc>
              <a:spcBef>
                <a:spcPts val="1001"/>
              </a:spcBef>
              <a:spcAft>
                <a:spcPts val="0"/>
              </a:spcAft>
              <a:buClrTx/>
              <a:buSzTx/>
              <a:buFontTx/>
              <a:buNone/>
              <a:tabLst>
                <a:tab pos="0" algn="l"/>
              </a:tabLst>
              <a:defRPr/>
            </a:pPr>
            <a:endParaRPr kumimoji="0" lang="fr-FR" sz="2800" b="1" i="0" u="none" strike="noStrike" kern="1200" cap="none" spc="-1" normalizeH="0" baseline="0" noProof="0" dirty="0">
              <a:ln>
                <a:noFill/>
              </a:ln>
              <a:solidFill>
                <a:srgbClr val="FFFFFF"/>
              </a:solidFill>
              <a:effectLst/>
              <a:uLnTx/>
              <a:uFillTx/>
              <a:latin typeface="Georgia" panose="02040502050405020303" pitchFamily="18" charset="0"/>
              <a:ea typeface="Georgia"/>
              <a:cs typeface="DejaVu Sans"/>
            </a:endParaRPr>
          </a:p>
          <a:p>
            <a:pPr algn="ctr"/>
            <a:r>
              <a:rPr lang="fr-FR" sz="3200" dirty="0">
                <a:solidFill>
                  <a:schemeClr val="bg2">
                    <a:lumMod val="75000"/>
                  </a:schemeClr>
                </a:solidFill>
              </a:rPr>
              <a:t> </a:t>
            </a:r>
            <a:r>
              <a:rPr lang="fr-FR" sz="2400" b="1" dirty="0">
                <a:solidFill>
                  <a:schemeClr val="bg2">
                    <a:lumMod val="75000"/>
                  </a:schemeClr>
                </a:solidFill>
                <a:latin typeface="Georgia" panose="02040502050405020303" pitchFamily="18" charset="0"/>
              </a:rPr>
              <a:t>Construisons ensemble l’avenir de notre Association</a:t>
            </a:r>
            <a:endParaRPr lang="fr-FR" sz="2400" dirty="0">
              <a:solidFill>
                <a:schemeClr val="bg2">
                  <a:lumMod val="75000"/>
                </a:schemeClr>
              </a:solidFill>
              <a:latin typeface="Georgia" panose="02040502050405020303" pitchFamily="18" charset="0"/>
            </a:endParaRPr>
          </a:p>
          <a:p>
            <a:pPr algn="ctr"/>
            <a:r>
              <a:rPr lang="fr-FR" sz="2400" b="1" dirty="0">
                <a:solidFill>
                  <a:schemeClr val="bg2">
                    <a:lumMod val="75000"/>
                  </a:schemeClr>
                </a:solidFill>
                <a:latin typeface="Georgia" panose="02040502050405020303" pitchFamily="18" charset="0"/>
              </a:rPr>
              <a:t>Pour une vision partagée de l</a:t>
            </a:r>
            <a:r>
              <a:rPr lang="fr-FR" sz="2400" dirty="0">
                <a:solidFill>
                  <a:schemeClr val="bg2">
                    <a:lumMod val="75000"/>
                  </a:schemeClr>
                </a:solidFill>
                <a:latin typeface="Georgia" panose="02040502050405020303" pitchFamily="18" charset="0"/>
              </a:rPr>
              <a:t>’</a:t>
            </a:r>
            <a:r>
              <a:rPr lang="fr-FR" sz="2400" b="1" dirty="0">
                <a:solidFill>
                  <a:schemeClr val="bg2">
                    <a:lumMod val="75000"/>
                  </a:schemeClr>
                </a:solidFill>
                <a:latin typeface="Georgia" panose="02040502050405020303" pitchFamily="18" charset="0"/>
              </a:rPr>
              <a:t>Association.</a:t>
            </a:r>
            <a:endParaRPr lang="fr-FR" sz="2400" dirty="0">
              <a:solidFill>
                <a:schemeClr val="bg2">
                  <a:lumMod val="75000"/>
                </a:schemeClr>
              </a:solidFill>
              <a:latin typeface="Georgia" panose="02040502050405020303" pitchFamily="18" charset="0"/>
            </a:endParaRPr>
          </a:p>
          <a:p>
            <a:pPr algn="ctr"/>
            <a:r>
              <a:rPr lang="fr-FR" sz="2400" b="1" dirty="0">
                <a:solidFill>
                  <a:schemeClr val="bg2">
                    <a:lumMod val="75000"/>
                  </a:schemeClr>
                </a:solidFill>
                <a:latin typeface="Georgia" panose="02040502050405020303" pitchFamily="18" charset="0"/>
              </a:rPr>
              <a:t>Quels enjeux ? Quelles conséquences ?</a:t>
            </a:r>
          </a:p>
          <a:p>
            <a:pPr algn="ctr"/>
            <a:endParaRPr lang="fr-FR" sz="2400" dirty="0">
              <a:solidFill>
                <a:schemeClr val="bg2">
                  <a:lumMod val="75000"/>
                </a:schemeClr>
              </a:solidFill>
              <a:latin typeface="Georgia" panose="02040502050405020303" pitchFamily="18" charset="0"/>
            </a:endParaRPr>
          </a:p>
          <a:p>
            <a:endParaRPr lang="fr-FR" sz="3200" dirty="0">
              <a:solidFill>
                <a:schemeClr val="bg2">
                  <a:lumMod val="75000"/>
                </a:schemeClr>
              </a:solidFill>
            </a:endParaRPr>
          </a:p>
          <a:p>
            <a:pPr marL="0" marR="0" lvl="0" indent="0" algn="ctr" defTabSz="914400" rtl="0" eaLnBrk="1" fontAlgn="auto" latinLnBrk="0" hangingPunct="1">
              <a:lnSpc>
                <a:spcPct val="90000"/>
              </a:lnSpc>
              <a:spcBef>
                <a:spcPts val="1001"/>
              </a:spcBef>
              <a:spcAft>
                <a:spcPts val="0"/>
              </a:spcAft>
              <a:buClrTx/>
              <a:buSzTx/>
              <a:buFontTx/>
              <a:buNone/>
              <a:tabLst>
                <a:tab pos="0" algn="l"/>
              </a:tabLst>
              <a:defRPr/>
            </a:pPr>
            <a:endParaRPr kumimoji="0" lang="fr-FR" sz="3200" b="0" i="0" u="none" strike="noStrike" kern="1200" cap="none" spc="-1" normalizeH="0" baseline="0" noProof="0" dirty="0">
              <a:ln>
                <a:noFill/>
              </a:ln>
              <a:solidFill>
                <a:prstClr val="black"/>
              </a:solidFill>
              <a:effectLst/>
              <a:uLnTx/>
              <a:uFillTx/>
              <a:latin typeface="Georgia" panose="02040502050405020303" pitchFamily="18" charset="0"/>
              <a:ea typeface="DejaVu Sans"/>
              <a:cs typeface="DejaVu Sans"/>
            </a:endParaRPr>
          </a:p>
          <a:p>
            <a:pPr marL="0" marR="0" lvl="0" indent="0" algn="ctr" defTabSz="914400" rtl="0" eaLnBrk="1" fontAlgn="auto" latinLnBrk="0" hangingPunct="1">
              <a:lnSpc>
                <a:spcPct val="90000"/>
              </a:lnSpc>
              <a:spcBef>
                <a:spcPts val="1001"/>
              </a:spcBef>
              <a:spcAft>
                <a:spcPts val="0"/>
              </a:spcAft>
              <a:buClrTx/>
              <a:buSzTx/>
              <a:buFontTx/>
              <a:buNone/>
              <a:tabLst>
                <a:tab pos="0" algn="l"/>
              </a:tabLst>
              <a:defRPr/>
            </a:pPr>
            <a:endParaRPr kumimoji="0" lang="fr-FR" sz="2400" b="0" i="0" u="none" strike="noStrike" kern="1200" cap="none" spc="-1" normalizeH="0" baseline="0" noProof="0" dirty="0">
              <a:ln>
                <a:noFill/>
              </a:ln>
              <a:solidFill>
                <a:prstClr val="black"/>
              </a:solidFill>
              <a:effectLst/>
              <a:uLnTx/>
              <a:uFillTx/>
              <a:latin typeface="Arial"/>
              <a:ea typeface="DejaVu Sans"/>
              <a:cs typeface="DejaVu Sans"/>
            </a:endParaRPr>
          </a:p>
          <a:p>
            <a:pPr marL="0" marR="0" lvl="0" indent="0" algn="l" defTabSz="914400" rtl="0" eaLnBrk="1" fontAlgn="auto" latinLnBrk="0" hangingPunct="1">
              <a:lnSpc>
                <a:spcPct val="90000"/>
              </a:lnSpc>
              <a:spcBef>
                <a:spcPts val="1001"/>
              </a:spcBef>
              <a:spcAft>
                <a:spcPts val="0"/>
              </a:spcAft>
              <a:buClrTx/>
              <a:buSzTx/>
              <a:buFontTx/>
              <a:buNone/>
              <a:tabLst>
                <a:tab pos="0" algn="l"/>
              </a:tabLst>
              <a:defRPr/>
            </a:pPr>
            <a:endParaRPr kumimoji="0" lang="fr-FR" sz="2400" b="0" i="0" u="none" strike="noStrike" kern="1200" cap="none" spc="-1" normalizeH="0" baseline="0" noProof="0" dirty="0">
              <a:ln>
                <a:noFill/>
              </a:ln>
              <a:solidFill>
                <a:prstClr val="black"/>
              </a:solidFill>
              <a:effectLst/>
              <a:uLnTx/>
              <a:uFillTx/>
              <a:latin typeface="Arial"/>
              <a:ea typeface="DejaVu Sans"/>
              <a:cs typeface="DejaVu Sans"/>
            </a:endParaRPr>
          </a:p>
          <a:p>
            <a:pPr marL="0" marR="0" lvl="0" indent="0" algn="l" defTabSz="914400" rtl="0" eaLnBrk="1" fontAlgn="auto" latinLnBrk="0" hangingPunct="1">
              <a:lnSpc>
                <a:spcPct val="90000"/>
              </a:lnSpc>
              <a:spcBef>
                <a:spcPts val="1001"/>
              </a:spcBef>
              <a:spcAft>
                <a:spcPts val="0"/>
              </a:spcAft>
              <a:buClrTx/>
              <a:buSzTx/>
              <a:buFontTx/>
              <a:buNone/>
              <a:tabLst>
                <a:tab pos="0" algn="l"/>
              </a:tabLst>
              <a:defRPr/>
            </a:pPr>
            <a:endParaRPr kumimoji="0" lang="fr-FR" sz="2400" b="0" i="0" u="none" strike="noStrike" kern="1200" cap="none" spc="-1" normalizeH="0" baseline="0" noProof="0" dirty="0">
              <a:ln>
                <a:noFill/>
              </a:ln>
              <a:solidFill>
                <a:prstClr val="black"/>
              </a:solidFill>
              <a:effectLst/>
              <a:uLnTx/>
              <a:uFillTx/>
              <a:latin typeface="Arial"/>
              <a:ea typeface="DejaVu Sans"/>
              <a:cs typeface="DejaVu Sans"/>
            </a:endParaRPr>
          </a:p>
        </p:txBody>
      </p:sp>
      <p:sp>
        <p:nvSpPr>
          <p:cNvPr id="3" name="ZoneTexte 2">
            <a:extLst>
              <a:ext uri="{FF2B5EF4-FFF2-40B4-BE49-F238E27FC236}">
                <a16:creationId xmlns:a16="http://schemas.microsoft.com/office/drawing/2014/main" id="{59431C0D-1DD1-4831-1991-D582BDDDB1C4}"/>
              </a:ext>
            </a:extLst>
          </p:cNvPr>
          <p:cNvSpPr txBox="1"/>
          <p:nvPr/>
        </p:nvSpPr>
        <p:spPr>
          <a:xfrm>
            <a:off x="331202" y="2462268"/>
            <a:ext cx="9242290" cy="3614323"/>
          </a:xfrm>
          <a:prstGeom prst="rect">
            <a:avLst/>
          </a:prstGeom>
          <a:noFill/>
        </p:spPr>
        <p:txBody>
          <a:bodyPr wrap="square">
            <a:spAutoFit/>
          </a:bodyPr>
          <a:lstStyle/>
          <a:p>
            <a:pPr marL="285750" indent="-285750" algn="just">
              <a:lnSpc>
                <a:spcPct val="114000"/>
              </a:lnSpc>
              <a:spcAft>
                <a:spcPts val="1200"/>
              </a:spcAft>
              <a:buFont typeface="Arial" panose="020B0604020202020204" pitchFamily="34" charset="0"/>
              <a:buChar char="•"/>
            </a:pPr>
            <a:r>
              <a:rPr lang="fr-FR" sz="2400" dirty="0">
                <a:solidFill>
                  <a:schemeClr val="bg2">
                    <a:lumMod val="50000"/>
                  </a:schemeClr>
                </a:solidFill>
                <a:latin typeface="Georgia" panose="02040502050405020303" pitchFamily="18" charset="0"/>
              </a:rPr>
              <a:t>Face à la désaffection continue des Alumni pour leur association, avec un risque existentiel pour celle-ci, ce séminaire réunit les membres élus du conseil d’administration, des membres investis au quotidien dans le fonctionnement de l’association, ainsi que des représentants des élèves .</a:t>
            </a:r>
          </a:p>
          <a:p>
            <a:pPr marL="285750" indent="-285750" algn="just">
              <a:lnSpc>
                <a:spcPct val="114000"/>
              </a:lnSpc>
              <a:spcAft>
                <a:spcPts val="1200"/>
              </a:spcAft>
              <a:buFont typeface="Arial" panose="020B0604020202020204" pitchFamily="34" charset="0"/>
              <a:buChar char="•"/>
            </a:pPr>
            <a:r>
              <a:rPr lang="fr-FR" sz="2400" dirty="0">
                <a:solidFill>
                  <a:schemeClr val="bg2">
                    <a:lumMod val="50000"/>
                  </a:schemeClr>
                </a:solidFill>
                <a:latin typeface="Georgia" panose="02040502050405020303" pitchFamily="18" charset="0"/>
              </a:rPr>
              <a:t>Ce séminaire a pour objectif d’élaborer une vision partagée de notre association, d’identifier les enjeux et les conséquences associés, et de dégager un plan d’actions avec des acteurs.</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4"/>
          </p:nvPr>
        </p:nvSpPr>
        <p:spPr>
          <a:xfrm>
            <a:off x="440142" y="1255699"/>
            <a:ext cx="9015912" cy="340554"/>
          </a:xfrm>
        </p:spPr>
        <p:txBody>
          <a:bodyPr/>
          <a:lstStyle/>
          <a:p>
            <a:r>
              <a:rPr lang="fr-FR" sz="2400" dirty="0">
                <a:solidFill>
                  <a:schemeClr val="bg2">
                    <a:lumMod val="75000"/>
                  </a:schemeClr>
                </a:solidFill>
                <a:latin typeface="Georgia" panose="02040502050405020303" pitchFamily="18" charset="0"/>
              </a:rPr>
              <a:t>Gouvernance: </a:t>
            </a:r>
            <a:endParaRPr lang="fr-FR" dirty="0">
              <a:solidFill>
                <a:srgbClr val="00B0F0"/>
              </a:solidFill>
              <a:latin typeface="Georgia" panose="02040502050405020303" pitchFamily="18" charset="0"/>
            </a:endParaRPr>
          </a:p>
        </p:txBody>
      </p:sp>
      <p:sp>
        <p:nvSpPr>
          <p:cNvPr id="3" name="Espace réservé du texte 2"/>
          <p:cNvSpPr>
            <a:spLocks noGrp="1"/>
          </p:cNvSpPr>
          <p:nvPr>
            <p:ph type="body" sz="quarter" idx="15"/>
          </p:nvPr>
        </p:nvSpPr>
        <p:spPr>
          <a:xfrm>
            <a:off x="426287" y="1765576"/>
            <a:ext cx="9015912" cy="4263654"/>
          </a:xfrm>
        </p:spPr>
        <p:txBody>
          <a:bodyPr/>
          <a:lstStyle/>
          <a:p>
            <a:r>
              <a:rPr lang="fr-FR" sz="2400" dirty="0">
                <a:latin typeface="Georgia" panose="02040502050405020303" pitchFamily="18" charset="0"/>
              </a:rPr>
              <a:t>Le CA, le Bureau:</a:t>
            </a:r>
          </a:p>
          <a:p>
            <a:pPr lvl="1"/>
            <a:r>
              <a:rPr lang="fr-FR" sz="1600" dirty="0">
                <a:solidFill>
                  <a:schemeClr val="bg2">
                    <a:lumMod val="75000"/>
                  </a:schemeClr>
                </a:solidFill>
                <a:latin typeface="Georgia" panose="02040502050405020303" pitchFamily="18" charset="0"/>
              </a:rPr>
              <a:t>Clarifier les missions, le fonctionnement</a:t>
            </a:r>
          </a:p>
          <a:p>
            <a:pPr lvl="1"/>
            <a:r>
              <a:rPr lang="fr-FR" sz="1600" dirty="0">
                <a:solidFill>
                  <a:schemeClr val="bg2">
                    <a:lumMod val="75000"/>
                  </a:schemeClr>
                </a:solidFill>
                <a:latin typeface="Georgia" panose="02040502050405020303" pitchFamily="18" charset="0"/>
              </a:rPr>
              <a:t>Clarifier la fréquence, les horaires, le rôle des membres</a:t>
            </a:r>
          </a:p>
          <a:p>
            <a:pPr lvl="1"/>
            <a:r>
              <a:rPr lang="fr-FR" sz="1600" dirty="0">
                <a:solidFill>
                  <a:schemeClr val="bg2">
                    <a:lumMod val="75000"/>
                  </a:schemeClr>
                </a:solidFill>
                <a:latin typeface="Georgia" panose="02040502050405020303" pitchFamily="18" charset="0"/>
              </a:rPr>
              <a:t>Faire mieux connaître les sujets abordés et les décisions prises</a:t>
            </a:r>
          </a:p>
          <a:p>
            <a:pPr lvl="1"/>
            <a:r>
              <a:rPr lang="fr-FR" sz="1600" dirty="0">
                <a:solidFill>
                  <a:schemeClr val="bg2">
                    <a:lumMod val="75000"/>
                  </a:schemeClr>
                </a:solidFill>
                <a:latin typeface="Georgia" panose="02040502050405020303" pitchFamily="18" charset="0"/>
              </a:rPr>
              <a:t>Représentation des élèves et de l’École au CA</a:t>
            </a:r>
          </a:p>
          <a:p>
            <a:pPr marL="914400" lvl="2" indent="0">
              <a:buNone/>
            </a:pPr>
            <a:endParaRPr lang="fr-FR" sz="1600" dirty="0">
              <a:latin typeface="Georgia" panose="02040502050405020303" pitchFamily="18" charset="0"/>
            </a:endParaRPr>
          </a:p>
          <a:p>
            <a:r>
              <a:rPr lang="fr-FR" sz="2400" dirty="0">
                <a:latin typeface="Georgia" panose="02040502050405020303" pitchFamily="18" charset="0"/>
              </a:rPr>
              <a:t>Réunion du Lundi:</a:t>
            </a:r>
          </a:p>
          <a:p>
            <a:pPr lvl="1"/>
            <a:r>
              <a:rPr lang="fr-FR" sz="1600" dirty="0">
                <a:solidFill>
                  <a:schemeClr val="bg2">
                    <a:lumMod val="75000"/>
                  </a:schemeClr>
                </a:solidFill>
                <a:latin typeface="Georgia" panose="02040502050405020303" pitchFamily="18" charset="0"/>
              </a:rPr>
              <a:t>Clarifier l ’objectif de ces réunions du lundi, ce n’est pas un bureau bis</a:t>
            </a:r>
          </a:p>
          <a:p>
            <a:endParaRPr lang="fr-FR" dirty="0">
              <a:latin typeface="Georgia" panose="02040502050405020303" pitchFamily="18" charset="0"/>
            </a:endParaRPr>
          </a:p>
          <a:p>
            <a:r>
              <a:rPr lang="fr-FR" sz="2400" dirty="0">
                <a:latin typeface="Georgia" panose="02040502050405020303" pitchFamily="18" charset="0"/>
              </a:rPr>
              <a:t>Clarifier les modalités d’élections du CA et du Bureau avec plus de transparence</a:t>
            </a:r>
          </a:p>
          <a:p>
            <a:endParaRPr lang="fr-FR" dirty="0"/>
          </a:p>
          <a:p>
            <a:pPr marL="0" indent="0">
              <a:buNone/>
            </a:pPr>
            <a:r>
              <a:rPr lang="fr-FR" dirty="0">
                <a:solidFill>
                  <a:srgbClr val="00B050"/>
                </a:solidFill>
              </a:rPr>
              <a:t>Mise en place d’un groupe de travail, définir les fiches de postes administrateur / membre bureau. Relire /adapter les statuts et le règlement intérieur.</a:t>
            </a:r>
          </a:p>
          <a:p>
            <a:pPr marL="0" indent="0">
              <a:buNone/>
            </a:pPr>
            <a:r>
              <a:rPr lang="fr-FR" dirty="0">
                <a:solidFill>
                  <a:srgbClr val="00B050"/>
                </a:solidFill>
                <a:sym typeface="Wingdings" panose="05000000000000000000" pitchFamily="2" charset="2"/>
              </a:rPr>
              <a:t> 3/4 personnes ? Pour juin avant la prochaine AG (au moins identifier la nécessité de réviser Statuts, RI) ?</a:t>
            </a:r>
            <a:endParaRPr lang="fr-FR" dirty="0">
              <a:solidFill>
                <a:srgbClr val="00B050"/>
              </a:solidFill>
            </a:endParaRPr>
          </a:p>
          <a:p>
            <a:endParaRPr lang="fr-FR" dirty="0"/>
          </a:p>
        </p:txBody>
      </p:sp>
      <p:sp>
        <p:nvSpPr>
          <p:cNvPr id="4" name="Espace réservé du texte 3"/>
          <p:cNvSpPr>
            <a:spLocks noGrp="1"/>
          </p:cNvSpPr>
          <p:nvPr>
            <p:ph type="body" sz="quarter" idx="20"/>
          </p:nvPr>
        </p:nvSpPr>
        <p:spPr/>
        <p:txBody>
          <a:bodyPr/>
          <a:lstStyle/>
          <a:p>
            <a:endParaRPr lang="fr-FR"/>
          </a:p>
        </p:txBody>
      </p:sp>
      <p:sp>
        <p:nvSpPr>
          <p:cNvPr id="5" name="Espace réservé du texte 4"/>
          <p:cNvSpPr>
            <a:spLocks noGrp="1"/>
          </p:cNvSpPr>
          <p:nvPr>
            <p:ph type="body" sz="quarter" idx="21"/>
          </p:nvPr>
        </p:nvSpPr>
        <p:spPr/>
        <p:txBody>
          <a:bodyPr/>
          <a:lstStyle/>
          <a:p>
            <a:endParaRPr lang="fr-FR"/>
          </a:p>
        </p:txBody>
      </p:sp>
      <p:sp>
        <p:nvSpPr>
          <p:cNvPr id="6" name="Espace réservé du texte 5"/>
          <p:cNvSpPr>
            <a:spLocks noGrp="1"/>
          </p:cNvSpPr>
          <p:nvPr>
            <p:ph type="body" sz="quarter" idx="24"/>
          </p:nvPr>
        </p:nvSpPr>
        <p:spPr/>
        <p:txBody>
          <a:bodyPr/>
          <a:lstStyle/>
          <a:p>
            <a:endParaRPr lang="fr-FR"/>
          </a:p>
        </p:txBody>
      </p:sp>
      <p:sp>
        <p:nvSpPr>
          <p:cNvPr id="7" name="Espace réservé du texte 6"/>
          <p:cNvSpPr>
            <a:spLocks noGrp="1"/>
          </p:cNvSpPr>
          <p:nvPr>
            <p:ph type="body" sz="quarter" idx="25"/>
          </p:nvPr>
        </p:nvSpPr>
        <p:spPr/>
        <p:txBody>
          <a:bodyPr/>
          <a:lstStyle/>
          <a:p>
            <a:endParaRPr lang="fr-FR"/>
          </a:p>
        </p:txBody>
      </p:sp>
      <p:sp>
        <p:nvSpPr>
          <p:cNvPr id="8" name="Espace réservé du texte 7"/>
          <p:cNvSpPr>
            <a:spLocks noGrp="1"/>
          </p:cNvSpPr>
          <p:nvPr>
            <p:ph type="body" sz="quarter" idx="22"/>
          </p:nvPr>
        </p:nvSpPr>
        <p:spPr>
          <a:xfrm>
            <a:off x="398466" y="111552"/>
            <a:ext cx="9032875" cy="338496"/>
          </a:xfrm>
        </p:spPr>
        <p:txBody>
          <a:bodyPr/>
          <a:lstStyle/>
          <a:p>
            <a:pPr algn="ctr"/>
            <a:r>
              <a:rPr lang="fr-FR" dirty="0"/>
              <a:t>Restitution Atelier </a:t>
            </a:r>
          </a:p>
          <a:p>
            <a:pPr algn="ctr"/>
            <a:r>
              <a:rPr lang="fr-FR" dirty="0"/>
              <a:t> Organisation du réseau des </a:t>
            </a:r>
            <a:r>
              <a:rPr lang="fr-FR" dirty="0" err="1"/>
              <a:t>Alumni</a:t>
            </a:r>
            <a:endParaRPr lang="fr-FR" dirty="0"/>
          </a:p>
        </p:txBody>
      </p:sp>
    </p:spTree>
    <p:extLst>
      <p:ext uri="{BB962C8B-B14F-4D97-AF65-F5344CB8AC3E}">
        <p14:creationId xmlns:p14="http://schemas.microsoft.com/office/powerpoint/2010/main" val="279394520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4"/>
          </p:nvPr>
        </p:nvSpPr>
        <p:spPr>
          <a:xfrm>
            <a:off x="440142" y="1435808"/>
            <a:ext cx="9015912" cy="340554"/>
          </a:xfrm>
        </p:spPr>
        <p:txBody>
          <a:bodyPr/>
          <a:lstStyle/>
          <a:p>
            <a:r>
              <a:rPr lang="fr-FR" sz="2400" dirty="0">
                <a:solidFill>
                  <a:schemeClr val="bg2">
                    <a:lumMod val="50000"/>
                  </a:schemeClr>
                </a:solidFill>
                <a:latin typeface="Georgia" panose="02040502050405020303" pitchFamily="18" charset="0"/>
              </a:rPr>
              <a:t>Organisation des membres actifs de l’Association</a:t>
            </a:r>
          </a:p>
        </p:txBody>
      </p:sp>
      <p:sp>
        <p:nvSpPr>
          <p:cNvPr id="3" name="Espace réservé du texte 2"/>
          <p:cNvSpPr>
            <a:spLocks noGrp="1"/>
          </p:cNvSpPr>
          <p:nvPr>
            <p:ph type="body" sz="quarter" idx="15"/>
          </p:nvPr>
        </p:nvSpPr>
        <p:spPr/>
        <p:txBody>
          <a:bodyPr/>
          <a:lstStyle/>
          <a:p>
            <a:r>
              <a:rPr lang="fr-FR" dirty="0"/>
              <a:t>Définir des groupes actifs et les animer avec des objectifs clairs (groupes régionaux, consuls , correspondants d’entreprise, promos, commissions)</a:t>
            </a:r>
          </a:p>
          <a:p>
            <a:endParaRPr lang="fr-FR" dirty="0"/>
          </a:p>
          <a:p>
            <a:r>
              <a:rPr lang="fr-FR" dirty="0"/>
              <a:t>Avoir des relevés de décision et des suivis d’actions</a:t>
            </a:r>
          </a:p>
          <a:p>
            <a:endParaRPr lang="fr-FR" dirty="0"/>
          </a:p>
          <a:p>
            <a:r>
              <a:rPr lang="fr-FR" dirty="0"/>
              <a:t>Plus de décentralisation au sens où tout ne doit pas remonter à la Présidence/Bureau</a:t>
            </a:r>
          </a:p>
          <a:p>
            <a:endParaRPr lang="fr-FR" dirty="0"/>
          </a:p>
          <a:p>
            <a:endParaRPr lang="fr-FR" dirty="0"/>
          </a:p>
          <a:p>
            <a:pPr marL="0" indent="0">
              <a:buNone/>
            </a:pPr>
            <a:r>
              <a:rPr lang="fr-FR" dirty="0">
                <a:solidFill>
                  <a:srgbClr val="00B050"/>
                </a:solidFill>
              </a:rPr>
              <a:t>Systématiser à toutes les réunions CA / bureau / les lundis, le suivi des actions (présentation par le porteur), datées, avec objectifs définis et quantifiés</a:t>
            </a:r>
          </a:p>
          <a:p>
            <a:pPr marL="0" indent="0">
              <a:buNone/>
            </a:pPr>
            <a:endParaRPr lang="fr-FR" dirty="0">
              <a:solidFill>
                <a:srgbClr val="00B050"/>
              </a:solidFill>
            </a:endParaRPr>
          </a:p>
          <a:p>
            <a:pPr marL="0" indent="0">
              <a:buNone/>
            </a:pPr>
            <a:r>
              <a:rPr lang="fr-FR" dirty="0">
                <a:solidFill>
                  <a:srgbClr val="00B050"/>
                </a:solidFill>
              </a:rPr>
              <a:t>Revitaliser la Commission Animation de la Communauté (3/4 personnes), et qu’elle mette en place des sous-commissions Régions, Consuls entreprises, promos chargées</a:t>
            </a:r>
            <a:endParaRPr lang="fr-FR" sz="1600" dirty="0">
              <a:solidFill>
                <a:srgbClr val="00B050"/>
              </a:solidFill>
            </a:endParaRPr>
          </a:p>
          <a:p>
            <a:endParaRPr lang="fr-FR" dirty="0"/>
          </a:p>
          <a:p>
            <a:endParaRPr lang="fr-FR" dirty="0"/>
          </a:p>
        </p:txBody>
      </p:sp>
      <p:sp>
        <p:nvSpPr>
          <p:cNvPr id="4" name="Espace réservé du texte 3"/>
          <p:cNvSpPr>
            <a:spLocks noGrp="1"/>
          </p:cNvSpPr>
          <p:nvPr>
            <p:ph type="body" sz="quarter" idx="20"/>
          </p:nvPr>
        </p:nvSpPr>
        <p:spPr/>
        <p:txBody>
          <a:bodyPr/>
          <a:lstStyle/>
          <a:p>
            <a:endParaRPr lang="fr-FR"/>
          </a:p>
        </p:txBody>
      </p:sp>
      <p:sp>
        <p:nvSpPr>
          <p:cNvPr id="5" name="Espace réservé du texte 4"/>
          <p:cNvSpPr>
            <a:spLocks noGrp="1"/>
          </p:cNvSpPr>
          <p:nvPr>
            <p:ph type="body" sz="quarter" idx="21"/>
          </p:nvPr>
        </p:nvSpPr>
        <p:spPr/>
        <p:txBody>
          <a:bodyPr/>
          <a:lstStyle/>
          <a:p>
            <a:endParaRPr lang="fr-FR"/>
          </a:p>
        </p:txBody>
      </p:sp>
      <p:sp>
        <p:nvSpPr>
          <p:cNvPr id="6" name="Espace réservé du texte 5"/>
          <p:cNvSpPr>
            <a:spLocks noGrp="1"/>
          </p:cNvSpPr>
          <p:nvPr>
            <p:ph type="body" sz="quarter" idx="24"/>
          </p:nvPr>
        </p:nvSpPr>
        <p:spPr/>
        <p:txBody>
          <a:bodyPr/>
          <a:lstStyle/>
          <a:p>
            <a:endParaRPr lang="fr-FR"/>
          </a:p>
        </p:txBody>
      </p:sp>
      <p:sp>
        <p:nvSpPr>
          <p:cNvPr id="7" name="Espace réservé du texte 6"/>
          <p:cNvSpPr>
            <a:spLocks noGrp="1"/>
          </p:cNvSpPr>
          <p:nvPr>
            <p:ph type="body" sz="quarter" idx="25"/>
          </p:nvPr>
        </p:nvSpPr>
        <p:spPr/>
        <p:txBody>
          <a:bodyPr/>
          <a:lstStyle/>
          <a:p>
            <a:endParaRPr lang="fr-FR"/>
          </a:p>
        </p:txBody>
      </p:sp>
      <p:sp>
        <p:nvSpPr>
          <p:cNvPr id="8" name="Espace réservé du texte 7"/>
          <p:cNvSpPr>
            <a:spLocks noGrp="1"/>
          </p:cNvSpPr>
          <p:nvPr>
            <p:ph type="body" sz="quarter" idx="22"/>
          </p:nvPr>
        </p:nvSpPr>
        <p:spPr>
          <a:xfrm>
            <a:off x="453884" y="222389"/>
            <a:ext cx="9032875" cy="338496"/>
          </a:xfrm>
        </p:spPr>
        <p:txBody>
          <a:bodyPr/>
          <a:lstStyle/>
          <a:p>
            <a:pPr algn="ctr"/>
            <a:r>
              <a:rPr lang="fr-FR" dirty="0"/>
              <a:t>Restitution Atelier </a:t>
            </a:r>
          </a:p>
          <a:p>
            <a:pPr algn="ctr"/>
            <a:r>
              <a:rPr lang="fr-FR" dirty="0"/>
              <a:t> Organisation du réseau des </a:t>
            </a:r>
            <a:r>
              <a:rPr lang="fr-FR" dirty="0" err="1"/>
              <a:t>Alumni</a:t>
            </a:r>
            <a:endParaRPr lang="fr-FR" dirty="0"/>
          </a:p>
          <a:p>
            <a:endParaRPr lang="fr-FR" dirty="0"/>
          </a:p>
        </p:txBody>
      </p:sp>
    </p:spTree>
    <p:extLst>
      <p:ext uri="{BB962C8B-B14F-4D97-AF65-F5344CB8AC3E}">
        <p14:creationId xmlns:p14="http://schemas.microsoft.com/office/powerpoint/2010/main" val="40198951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4"/>
          </p:nvPr>
        </p:nvSpPr>
        <p:spPr>
          <a:xfrm>
            <a:off x="440142" y="1297263"/>
            <a:ext cx="9015912" cy="340554"/>
          </a:xfrm>
        </p:spPr>
        <p:txBody>
          <a:bodyPr/>
          <a:lstStyle/>
          <a:p>
            <a:r>
              <a:rPr lang="fr-FR" sz="2400" dirty="0">
                <a:solidFill>
                  <a:schemeClr val="bg2">
                    <a:lumMod val="50000"/>
                  </a:schemeClr>
                </a:solidFill>
                <a:latin typeface="Georgia" panose="02040502050405020303" pitchFamily="18" charset="0"/>
              </a:rPr>
              <a:t>Bénévolat</a:t>
            </a:r>
          </a:p>
        </p:txBody>
      </p:sp>
      <p:sp>
        <p:nvSpPr>
          <p:cNvPr id="3" name="Espace réservé du texte 2"/>
          <p:cNvSpPr>
            <a:spLocks noGrp="1"/>
          </p:cNvSpPr>
          <p:nvPr>
            <p:ph type="body" sz="quarter" idx="15"/>
          </p:nvPr>
        </p:nvSpPr>
        <p:spPr>
          <a:xfrm>
            <a:off x="412434" y="1737868"/>
            <a:ext cx="9015912" cy="4263654"/>
          </a:xfrm>
        </p:spPr>
        <p:txBody>
          <a:bodyPr/>
          <a:lstStyle/>
          <a:p>
            <a:r>
              <a:rPr lang="fr-FR" dirty="0"/>
              <a:t>Comment animer et clarifier rôle des bénévoles</a:t>
            </a:r>
          </a:p>
          <a:p>
            <a:endParaRPr lang="fr-FR" dirty="0"/>
          </a:p>
          <a:p>
            <a:r>
              <a:rPr lang="fr-FR" dirty="0"/>
              <a:t>Comment intégrer bénévole élèves</a:t>
            </a:r>
          </a:p>
          <a:p>
            <a:endParaRPr lang="fr-FR" dirty="0"/>
          </a:p>
          <a:p>
            <a:r>
              <a:rPr lang="fr-FR" dirty="0"/>
              <a:t>Appel à bénévoles; indentification besoin, missions</a:t>
            </a:r>
          </a:p>
          <a:p>
            <a:endParaRPr lang="fr-FR" dirty="0"/>
          </a:p>
          <a:p>
            <a:r>
              <a:rPr lang="fr-FR" dirty="0"/>
              <a:t>Comment s’engager quand un bénévole arrive; Kit d’accueil et d’accompagnement (comment agir)</a:t>
            </a:r>
          </a:p>
          <a:p>
            <a:endParaRPr lang="fr-FR" dirty="0"/>
          </a:p>
          <a:p>
            <a:r>
              <a:rPr lang="fr-FR" dirty="0"/>
              <a:t>Valorisation action bénévoles</a:t>
            </a:r>
          </a:p>
          <a:p>
            <a:endParaRPr lang="fr-FR" dirty="0"/>
          </a:p>
          <a:p>
            <a:r>
              <a:rPr lang="fr-FR" dirty="0"/>
              <a:t>Partage expériences/ sujets techniques/ valorisation des expériences/ transmission/ </a:t>
            </a:r>
            <a:r>
              <a:rPr lang="fr-FR" dirty="0" err="1"/>
              <a:t>mentoring</a:t>
            </a:r>
            <a:r>
              <a:rPr lang="fr-FR" dirty="0"/>
              <a:t>, coaching</a:t>
            </a:r>
          </a:p>
          <a:p>
            <a:endParaRPr lang="fr-FR" dirty="0"/>
          </a:p>
          <a:p>
            <a:pPr marL="0" indent="0">
              <a:buNone/>
            </a:pPr>
            <a:r>
              <a:rPr lang="fr-FR" dirty="0">
                <a:solidFill>
                  <a:srgbClr val="00B050"/>
                </a:solidFill>
              </a:rPr>
              <a:t>Mise en place d’un groupe de travail « Bénévolat »</a:t>
            </a:r>
          </a:p>
          <a:p>
            <a:r>
              <a:rPr lang="fr-FR" dirty="0">
                <a:solidFill>
                  <a:srgbClr val="00B050"/>
                </a:solidFill>
              </a:rPr>
              <a:t>Créer un kit d’arrivée (résumé du fonctionnement de l’association)</a:t>
            </a:r>
          </a:p>
          <a:p>
            <a:r>
              <a:rPr lang="fr-FR" dirty="0">
                <a:solidFill>
                  <a:srgbClr val="00B050"/>
                </a:solidFill>
              </a:rPr>
              <a:t>Proposer des méthodes de valorisation /communication des actions réalisées</a:t>
            </a:r>
          </a:p>
          <a:p>
            <a:endParaRPr lang="fr-FR" sz="1050" dirty="0">
              <a:solidFill>
                <a:srgbClr val="00B050"/>
              </a:solidFill>
            </a:endParaRPr>
          </a:p>
          <a:p>
            <a:endParaRPr lang="fr-FR" sz="1050" dirty="0"/>
          </a:p>
          <a:p>
            <a:endParaRPr lang="fr-FR" dirty="0"/>
          </a:p>
          <a:p>
            <a:endParaRPr lang="fr-FR" dirty="0"/>
          </a:p>
        </p:txBody>
      </p:sp>
      <p:sp>
        <p:nvSpPr>
          <p:cNvPr id="4" name="Espace réservé du texte 3"/>
          <p:cNvSpPr>
            <a:spLocks noGrp="1"/>
          </p:cNvSpPr>
          <p:nvPr>
            <p:ph type="body" sz="quarter" idx="20"/>
          </p:nvPr>
        </p:nvSpPr>
        <p:spPr/>
        <p:txBody>
          <a:bodyPr/>
          <a:lstStyle/>
          <a:p>
            <a:endParaRPr lang="fr-FR"/>
          </a:p>
        </p:txBody>
      </p:sp>
      <p:sp>
        <p:nvSpPr>
          <p:cNvPr id="5" name="Espace réservé du texte 4"/>
          <p:cNvSpPr>
            <a:spLocks noGrp="1"/>
          </p:cNvSpPr>
          <p:nvPr>
            <p:ph type="body" sz="quarter" idx="21"/>
          </p:nvPr>
        </p:nvSpPr>
        <p:spPr/>
        <p:txBody>
          <a:bodyPr/>
          <a:lstStyle/>
          <a:p>
            <a:endParaRPr lang="fr-FR"/>
          </a:p>
        </p:txBody>
      </p:sp>
      <p:sp>
        <p:nvSpPr>
          <p:cNvPr id="6" name="Espace réservé du texte 5"/>
          <p:cNvSpPr>
            <a:spLocks noGrp="1"/>
          </p:cNvSpPr>
          <p:nvPr>
            <p:ph type="body" sz="quarter" idx="24"/>
          </p:nvPr>
        </p:nvSpPr>
        <p:spPr/>
        <p:txBody>
          <a:bodyPr/>
          <a:lstStyle/>
          <a:p>
            <a:endParaRPr lang="fr-FR"/>
          </a:p>
        </p:txBody>
      </p:sp>
      <p:sp>
        <p:nvSpPr>
          <p:cNvPr id="7" name="Espace réservé du texte 6"/>
          <p:cNvSpPr>
            <a:spLocks noGrp="1"/>
          </p:cNvSpPr>
          <p:nvPr>
            <p:ph type="body" sz="quarter" idx="25"/>
          </p:nvPr>
        </p:nvSpPr>
        <p:spPr/>
        <p:txBody>
          <a:bodyPr/>
          <a:lstStyle/>
          <a:p>
            <a:endParaRPr lang="fr-FR"/>
          </a:p>
        </p:txBody>
      </p:sp>
      <p:sp>
        <p:nvSpPr>
          <p:cNvPr id="8" name="Espace réservé du texte 7"/>
          <p:cNvSpPr>
            <a:spLocks noGrp="1"/>
          </p:cNvSpPr>
          <p:nvPr>
            <p:ph type="body" sz="quarter" idx="22"/>
          </p:nvPr>
        </p:nvSpPr>
        <p:spPr>
          <a:xfrm>
            <a:off x="356903" y="97698"/>
            <a:ext cx="9032875" cy="338496"/>
          </a:xfrm>
        </p:spPr>
        <p:txBody>
          <a:bodyPr/>
          <a:lstStyle/>
          <a:p>
            <a:pPr algn="ctr"/>
            <a:r>
              <a:rPr lang="fr-FR" dirty="0"/>
              <a:t>Restitution Atelier </a:t>
            </a:r>
          </a:p>
          <a:p>
            <a:pPr algn="ctr"/>
            <a:r>
              <a:rPr lang="fr-FR" dirty="0"/>
              <a:t> Organisation du réseau des </a:t>
            </a:r>
            <a:r>
              <a:rPr lang="fr-FR" dirty="0" err="1"/>
              <a:t>Alumni</a:t>
            </a:r>
            <a:endParaRPr lang="fr-FR" dirty="0"/>
          </a:p>
          <a:p>
            <a:endParaRPr lang="fr-FR" dirty="0"/>
          </a:p>
        </p:txBody>
      </p:sp>
    </p:spTree>
    <p:extLst>
      <p:ext uri="{BB962C8B-B14F-4D97-AF65-F5344CB8AC3E}">
        <p14:creationId xmlns:p14="http://schemas.microsoft.com/office/powerpoint/2010/main" val="358819959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4"/>
          </p:nvPr>
        </p:nvSpPr>
        <p:spPr>
          <a:xfrm>
            <a:off x="453996" y="1200282"/>
            <a:ext cx="9015912" cy="340554"/>
          </a:xfrm>
        </p:spPr>
        <p:txBody>
          <a:bodyPr/>
          <a:lstStyle/>
          <a:p>
            <a:r>
              <a:rPr lang="fr-FR" sz="2400" dirty="0">
                <a:solidFill>
                  <a:schemeClr val="bg2">
                    <a:lumMod val="50000"/>
                  </a:schemeClr>
                </a:solidFill>
                <a:latin typeface="Georgia" panose="02040502050405020303" pitchFamily="18" charset="0"/>
              </a:rPr>
              <a:t>Animation du réseau</a:t>
            </a:r>
          </a:p>
        </p:txBody>
      </p:sp>
      <p:sp>
        <p:nvSpPr>
          <p:cNvPr id="3" name="Espace réservé du texte 2"/>
          <p:cNvSpPr>
            <a:spLocks noGrp="1"/>
          </p:cNvSpPr>
          <p:nvPr>
            <p:ph type="body" sz="quarter" idx="15"/>
          </p:nvPr>
        </p:nvSpPr>
        <p:spPr>
          <a:xfrm>
            <a:off x="384724" y="1599325"/>
            <a:ext cx="9015912" cy="4787623"/>
          </a:xfrm>
        </p:spPr>
        <p:txBody>
          <a:bodyPr/>
          <a:lstStyle/>
          <a:p>
            <a:r>
              <a:rPr lang="fr-FR" dirty="0"/>
              <a:t>Avoir une animation des animateurs et du réseau; actions spécifiques vers animateurs</a:t>
            </a:r>
          </a:p>
          <a:p>
            <a:endParaRPr lang="fr-FR" dirty="0"/>
          </a:p>
          <a:p>
            <a:r>
              <a:rPr lang="fr-FR" dirty="0"/>
              <a:t>Centrer sur la Promo comme axe fédérateur</a:t>
            </a:r>
          </a:p>
          <a:p>
            <a:endParaRPr lang="fr-FR" dirty="0"/>
          </a:p>
          <a:p>
            <a:r>
              <a:rPr lang="fr-FR" dirty="0"/>
              <a:t>Animer groupe professionnel/régions/….</a:t>
            </a:r>
          </a:p>
          <a:p>
            <a:endParaRPr lang="fr-FR" dirty="0"/>
          </a:p>
          <a:p>
            <a:r>
              <a:rPr lang="fr-FR" dirty="0"/>
              <a:t>Institutionnaliser les délègues de promos s’assurer d’avoir des délégués de promo sur toutes les promos (anciennes promo)</a:t>
            </a:r>
          </a:p>
          <a:p>
            <a:endParaRPr lang="fr-FR" dirty="0"/>
          </a:p>
          <a:p>
            <a:r>
              <a:rPr lang="fr-FR" dirty="0"/>
              <a:t>Communiquer sur structure existante du réseau</a:t>
            </a:r>
          </a:p>
          <a:p>
            <a:endParaRPr lang="fr-FR" dirty="0"/>
          </a:p>
          <a:p>
            <a:r>
              <a:rPr lang="fr-FR" dirty="0"/>
              <a:t>Articulation avec l’école</a:t>
            </a:r>
          </a:p>
          <a:p>
            <a:endParaRPr lang="fr-FR" dirty="0"/>
          </a:p>
          <a:p>
            <a:r>
              <a:rPr lang="fr-FR" dirty="0"/>
              <a:t>Animation par activités sportives/musicales</a:t>
            </a:r>
          </a:p>
          <a:p>
            <a:endParaRPr lang="fr-FR" dirty="0"/>
          </a:p>
          <a:p>
            <a:pPr marL="0" indent="0">
              <a:buNone/>
            </a:pPr>
            <a:r>
              <a:rPr lang="fr-FR" dirty="0">
                <a:solidFill>
                  <a:srgbClr val="00B050"/>
                </a:solidFill>
              </a:rPr>
              <a:t>Institutionnaliser les délégués de promos, s’assurer d’avoir des délégués de promo sur toutes les promos (anciennes promo) </a:t>
            </a:r>
            <a:r>
              <a:rPr lang="fr-FR" dirty="0">
                <a:solidFill>
                  <a:srgbClr val="00B050"/>
                </a:solidFill>
                <a:sym typeface="Wingdings" panose="05000000000000000000" pitchFamily="2" charset="2"/>
              </a:rPr>
              <a:t> sous commission de la Commission Animation de la Communauté</a:t>
            </a:r>
            <a:endParaRPr lang="fr-FR" sz="1050" dirty="0">
              <a:solidFill>
                <a:srgbClr val="00B050"/>
              </a:solidFill>
            </a:endParaRPr>
          </a:p>
          <a:p>
            <a:endParaRPr lang="fr-FR" dirty="0"/>
          </a:p>
          <a:p>
            <a:endParaRPr lang="fr-FR" dirty="0"/>
          </a:p>
        </p:txBody>
      </p:sp>
      <p:sp>
        <p:nvSpPr>
          <p:cNvPr id="4" name="Espace réservé du texte 3"/>
          <p:cNvSpPr>
            <a:spLocks noGrp="1"/>
          </p:cNvSpPr>
          <p:nvPr>
            <p:ph type="body" sz="quarter" idx="20"/>
          </p:nvPr>
        </p:nvSpPr>
        <p:spPr/>
        <p:txBody>
          <a:bodyPr/>
          <a:lstStyle/>
          <a:p>
            <a:endParaRPr lang="fr-FR"/>
          </a:p>
        </p:txBody>
      </p:sp>
      <p:sp>
        <p:nvSpPr>
          <p:cNvPr id="5" name="Espace réservé du texte 4"/>
          <p:cNvSpPr>
            <a:spLocks noGrp="1"/>
          </p:cNvSpPr>
          <p:nvPr>
            <p:ph type="body" sz="quarter" idx="21"/>
          </p:nvPr>
        </p:nvSpPr>
        <p:spPr/>
        <p:txBody>
          <a:bodyPr/>
          <a:lstStyle/>
          <a:p>
            <a:endParaRPr lang="fr-FR"/>
          </a:p>
        </p:txBody>
      </p:sp>
      <p:sp>
        <p:nvSpPr>
          <p:cNvPr id="6" name="Espace réservé du texte 5"/>
          <p:cNvSpPr>
            <a:spLocks noGrp="1"/>
          </p:cNvSpPr>
          <p:nvPr>
            <p:ph type="body" sz="quarter" idx="24"/>
          </p:nvPr>
        </p:nvSpPr>
        <p:spPr/>
        <p:txBody>
          <a:bodyPr/>
          <a:lstStyle/>
          <a:p>
            <a:endParaRPr lang="fr-FR"/>
          </a:p>
        </p:txBody>
      </p:sp>
      <p:sp>
        <p:nvSpPr>
          <p:cNvPr id="7" name="Espace réservé du texte 6"/>
          <p:cNvSpPr>
            <a:spLocks noGrp="1"/>
          </p:cNvSpPr>
          <p:nvPr>
            <p:ph type="body" sz="quarter" idx="25"/>
          </p:nvPr>
        </p:nvSpPr>
        <p:spPr/>
        <p:txBody>
          <a:bodyPr/>
          <a:lstStyle/>
          <a:p>
            <a:endParaRPr lang="fr-FR"/>
          </a:p>
        </p:txBody>
      </p:sp>
      <p:sp>
        <p:nvSpPr>
          <p:cNvPr id="8" name="Espace réservé du texte 7"/>
          <p:cNvSpPr>
            <a:spLocks noGrp="1"/>
          </p:cNvSpPr>
          <p:nvPr>
            <p:ph type="body" sz="quarter" idx="22"/>
          </p:nvPr>
        </p:nvSpPr>
        <p:spPr>
          <a:xfrm>
            <a:off x="384610" y="111552"/>
            <a:ext cx="9032875" cy="338496"/>
          </a:xfrm>
        </p:spPr>
        <p:txBody>
          <a:bodyPr/>
          <a:lstStyle/>
          <a:p>
            <a:pPr algn="ctr"/>
            <a:r>
              <a:rPr lang="fr-FR" dirty="0"/>
              <a:t>Restitution Atelier </a:t>
            </a:r>
          </a:p>
          <a:p>
            <a:pPr algn="ctr"/>
            <a:r>
              <a:rPr lang="fr-FR" dirty="0"/>
              <a:t> Organisation du réseau des </a:t>
            </a:r>
            <a:r>
              <a:rPr lang="fr-FR" dirty="0" err="1"/>
              <a:t>Alumni</a:t>
            </a:r>
            <a:endParaRPr lang="fr-FR" dirty="0"/>
          </a:p>
          <a:p>
            <a:endParaRPr lang="fr-FR" dirty="0"/>
          </a:p>
        </p:txBody>
      </p:sp>
    </p:spTree>
    <p:extLst>
      <p:ext uri="{BB962C8B-B14F-4D97-AF65-F5344CB8AC3E}">
        <p14:creationId xmlns:p14="http://schemas.microsoft.com/office/powerpoint/2010/main" val="2827263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4"/>
          </p:nvPr>
        </p:nvSpPr>
        <p:spPr>
          <a:xfrm>
            <a:off x="412434" y="1297264"/>
            <a:ext cx="9015912" cy="340554"/>
          </a:xfrm>
        </p:spPr>
        <p:txBody>
          <a:bodyPr/>
          <a:lstStyle/>
          <a:p>
            <a:r>
              <a:rPr lang="fr-FR" sz="2400" dirty="0">
                <a:solidFill>
                  <a:schemeClr val="bg2">
                    <a:lumMod val="50000"/>
                  </a:schemeClr>
                </a:solidFill>
                <a:latin typeface="Georgia" panose="02040502050405020303" pitchFamily="18" charset="0"/>
              </a:rPr>
              <a:t>Orbi</a:t>
            </a:r>
          </a:p>
        </p:txBody>
      </p:sp>
      <p:sp>
        <p:nvSpPr>
          <p:cNvPr id="3" name="Espace réservé du texte 2"/>
          <p:cNvSpPr>
            <a:spLocks noGrp="1"/>
          </p:cNvSpPr>
          <p:nvPr>
            <p:ph type="body" sz="quarter" idx="15"/>
          </p:nvPr>
        </p:nvSpPr>
        <p:spPr>
          <a:xfrm>
            <a:off x="377470" y="1917976"/>
            <a:ext cx="9015912" cy="4263654"/>
          </a:xfrm>
        </p:spPr>
        <p:txBody>
          <a:bodyPr/>
          <a:lstStyle/>
          <a:p>
            <a:r>
              <a:rPr lang="fr-FR" dirty="0"/>
              <a:t>Promouvoir et aider des actions locales (si besoin avec des </a:t>
            </a:r>
            <a:r>
              <a:rPr lang="fr-FR" dirty="0" err="1"/>
              <a:t>alumnis</a:t>
            </a:r>
            <a:r>
              <a:rPr lang="fr-FR" dirty="0"/>
              <a:t> animateurs d’ autres régions)</a:t>
            </a:r>
          </a:p>
          <a:p>
            <a:endParaRPr lang="fr-FR" dirty="0"/>
          </a:p>
          <a:p>
            <a:r>
              <a:rPr lang="fr-FR" dirty="0"/>
              <a:t>Comment aider à le renaissance des réseaux de proximité </a:t>
            </a:r>
          </a:p>
          <a:p>
            <a:endParaRPr lang="fr-FR" dirty="0"/>
          </a:p>
          <a:p>
            <a:r>
              <a:rPr lang="fr-FR" dirty="0"/>
              <a:t>Evènements en lignes / </a:t>
            </a:r>
            <a:r>
              <a:rPr lang="fr-FR" dirty="0" err="1"/>
              <a:t>conf</a:t>
            </a:r>
            <a:r>
              <a:rPr lang="fr-FR" dirty="0"/>
              <a:t> numériques</a:t>
            </a:r>
          </a:p>
          <a:p>
            <a:endParaRPr lang="fr-FR" dirty="0"/>
          </a:p>
          <a:p>
            <a:r>
              <a:rPr lang="fr-FR" dirty="0"/>
              <a:t>Evènement de visites régionales/sites industriels/ voyages à thème (Kourou..)</a:t>
            </a:r>
          </a:p>
          <a:p>
            <a:endParaRPr lang="fr-FR" dirty="0"/>
          </a:p>
          <a:p>
            <a:endParaRPr lang="fr-FR" dirty="0"/>
          </a:p>
          <a:p>
            <a:pPr marL="0" indent="0">
              <a:buNone/>
            </a:pPr>
            <a:r>
              <a:rPr lang="fr-FR" dirty="0">
                <a:solidFill>
                  <a:srgbClr val="00B050"/>
                </a:solidFill>
              </a:rPr>
              <a:t>Coordonner les actions internationales entre Ecole et Association à travers ses groupes géographiques (groupe de travail); idem pour les relations entreprises avec nos ambassadeurs</a:t>
            </a:r>
          </a:p>
          <a:p>
            <a:pPr marL="0" indent="0">
              <a:buNone/>
            </a:pPr>
            <a:endParaRPr lang="fr-FR" dirty="0">
              <a:solidFill>
                <a:srgbClr val="00B050"/>
              </a:solidFill>
            </a:endParaRPr>
          </a:p>
          <a:p>
            <a:pPr marL="0" indent="0">
              <a:buNone/>
            </a:pPr>
            <a:r>
              <a:rPr lang="fr-FR" dirty="0">
                <a:solidFill>
                  <a:srgbClr val="00B050"/>
                </a:solidFill>
              </a:rPr>
              <a:t>CPRS : travailler à la diffusion en ligne systématique des événements</a:t>
            </a:r>
          </a:p>
          <a:p>
            <a:endParaRPr lang="fr-FR" dirty="0"/>
          </a:p>
          <a:p>
            <a:endParaRPr lang="fr-FR" dirty="0"/>
          </a:p>
        </p:txBody>
      </p:sp>
      <p:sp>
        <p:nvSpPr>
          <p:cNvPr id="4" name="Espace réservé du texte 3"/>
          <p:cNvSpPr>
            <a:spLocks noGrp="1"/>
          </p:cNvSpPr>
          <p:nvPr>
            <p:ph type="body" sz="quarter" idx="20"/>
          </p:nvPr>
        </p:nvSpPr>
        <p:spPr/>
        <p:txBody>
          <a:bodyPr/>
          <a:lstStyle/>
          <a:p>
            <a:endParaRPr lang="fr-FR"/>
          </a:p>
        </p:txBody>
      </p:sp>
      <p:sp>
        <p:nvSpPr>
          <p:cNvPr id="5" name="Espace réservé du texte 4"/>
          <p:cNvSpPr>
            <a:spLocks noGrp="1"/>
          </p:cNvSpPr>
          <p:nvPr>
            <p:ph type="body" sz="quarter" idx="21"/>
          </p:nvPr>
        </p:nvSpPr>
        <p:spPr/>
        <p:txBody>
          <a:bodyPr/>
          <a:lstStyle/>
          <a:p>
            <a:endParaRPr lang="fr-FR"/>
          </a:p>
        </p:txBody>
      </p:sp>
      <p:sp>
        <p:nvSpPr>
          <p:cNvPr id="6" name="Espace réservé du texte 5"/>
          <p:cNvSpPr>
            <a:spLocks noGrp="1"/>
          </p:cNvSpPr>
          <p:nvPr>
            <p:ph type="body" sz="quarter" idx="24"/>
          </p:nvPr>
        </p:nvSpPr>
        <p:spPr/>
        <p:txBody>
          <a:bodyPr/>
          <a:lstStyle/>
          <a:p>
            <a:endParaRPr lang="fr-FR"/>
          </a:p>
        </p:txBody>
      </p:sp>
      <p:sp>
        <p:nvSpPr>
          <p:cNvPr id="7" name="Espace réservé du texte 6"/>
          <p:cNvSpPr>
            <a:spLocks noGrp="1"/>
          </p:cNvSpPr>
          <p:nvPr>
            <p:ph type="body" sz="quarter" idx="25"/>
          </p:nvPr>
        </p:nvSpPr>
        <p:spPr/>
        <p:txBody>
          <a:bodyPr/>
          <a:lstStyle/>
          <a:p>
            <a:endParaRPr lang="fr-FR"/>
          </a:p>
        </p:txBody>
      </p:sp>
      <p:sp>
        <p:nvSpPr>
          <p:cNvPr id="8" name="Espace réservé du texte 7"/>
          <p:cNvSpPr>
            <a:spLocks noGrp="1"/>
          </p:cNvSpPr>
          <p:nvPr>
            <p:ph type="body" sz="quarter" idx="22"/>
          </p:nvPr>
        </p:nvSpPr>
        <p:spPr>
          <a:xfrm>
            <a:off x="370755" y="208535"/>
            <a:ext cx="9032875" cy="338496"/>
          </a:xfrm>
        </p:spPr>
        <p:txBody>
          <a:bodyPr/>
          <a:lstStyle/>
          <a:p>
            <a:pPr algn="ctr"/>
            <a:r>
              <a:rPr lang="fr-FR" dirty="0"/>
              <a:t>Restitution Atelier </a:t>
            </a:r>
          </a:p>
          <a:p>
            <a:pPr algn="ctr"/>
            <a:r>
              <a:rPr lang="fr-FR" dirty="0"/>
              <a:t> Organisation du réseau des </a:t>
            </a:r>
            <a:r>
              <a:rPr lang="fr-FR" dirty="0" err="1"/>
              <a:t>Alumni</a:t>
            </a:r>
            <a:endParaRPr lang="fr-FR" dirty="0"/>
          </a:p>
          <a:p>
            <a:endParaRPr lang="fr-FR" dirty="0"/>
          </a:p>
        </p:txBody>
      </p:sp>
    </p:spTree>
    <p:extLst>
      <p:ext uri="{BB962C8B-B14F-4D97-AF65-F5344CB8AC3E}">
        <p14:creationId xmlns:p14="http://schemas.microsoft.com/office/powerpoint/2010/main" val="129381098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p:cNvSpPr>
            <a:spLocks noGrp="1"/>
          </p:cNvSpPr>
          <p:nvPr>
            <p:ph type="body" sz="quarter" idx="20"/>
          </p:nvPr>
        </p:nvSpPr>
        <p:spPr/>
        <p:txBody>
          <a:bodyPr/>
          <a:lstStyle/>
          <a:p>
            <a:endParaRPr lang="fr-FR"/>
          </a:p>
        </p:txBody>
      </p:sp>
      <p:sp>
        <p:nvSpPr>
          <p:cNvPr id="5" name="Espace réservé du texte 4"/>
          <p:cNvSpPr>
            <a:spLocks noGrp="1"/>
          </p:cNvSpPr>
          <p:nvPr>
            <p:ph type="body" sz="quarter" idx="21"/>
          </p:nvPr>
        </p:nvSpPr>
        <p:spPr/>
        <p:txBody>
          <a:bodyPr/>
          <a:lstStyle/>
          <a:p>
            <a:endParaRPr lang="fr-FR"/>
          </a:p>
        </p:txBody>
      </p:sp>
      <p:sp>
        <p:nvSpPr>
          <p:cNvPr id="6" name="Espace réservé du texte 5"/>
          <p:cNvSpPr>
            <a:spLocks noGrp="1"/>
          </p:cNvSpPr>
          <p:nvPr>
            <p:ph type="body" sz="quarter" idx="24"/>
          </p:nvPr>
        </p:nvSpPr>
        <p:spPr/>
        <p:txBody>
          <a:bodyPr/>
          <a:lstStyle/>
          <a:p>
            <a:endParaRPr lang="fr-FR"/>
          </a:p>
        </p:txBody>
      </p:sp>
      <p:sp>
        <p:nvSpPr>
          <p:cNvPr id="7" name="Espace réservé du texte 6"/>
          <p:cNvSpPr>
            <a:spLocks noGrp="1"/>
          </p:cNvSpPr>
          <p:nvPr>
            <p:ph type="body" sz="quarter" idx="25"/>
          </p:nvPr>
        </p:nvSpPr>
        <p:spPr/>
        <p:txBody>
          <a:bodyPr/>
          <a:lstStyle/>
          <a:p>
            <a:endParaRPr lang="fr-FR"/>
          </a:p>
        </p:txBody>
      </p:sp>
      <p:sp>
        <p:nvSpPr>
          <p:cNvPr id="8" name="Espace réservé du texte 7"/>
          <p:cNvSpPr>
            <a:spLocks noGrp="1"/>
          </p:cNvSpPr>
          <p:nvPr>
            <p:ph type="body" sz="quarter" idx="22"/>
          </p:nvPr>
        </p:nvSpPr>
        <p:spPr>
          <a:xfrm>
            <a:off x="370755" y="0"/>
            <a:ext cx="9032875" cy="338496"/>
          </a:xfrm>
        </p:spPr>
        <p:txBody>
          <a:bodyPr/>
          <a:lstStyle/>
          <a:p>
            <a:pPr algn="ctr"/>
            <a:r>
              <a:rPr lang="fr-FR" dirty="0"/>
              <a:t>Restitution Atelier </a:t>
            </a:r>
          </a:p>
          <a:p>
            <a:pPr algn="ctr"/>
            <a:r>
              <a:rPr lang="fr-FR" dirty="0"/>
              <a:t> Organisation du réseau des </a:t>
            </a:r>
            <a:r>
              <a:rPr lang="fr-FR" dirty="0" err="1"/>
              <a:t>Alumni</a:t>
            </a:r>
            <a:endParaRPr lang="fr-FR" dirty="0"/>
          </a:p>
          <a:p>
            <a:endParaRPr lang="fr-FR" dirty="0"/>
          </a:p>
          <a:p>
            <a:endParaRPr lang="fr-FR" dirty="0"/>
          </a:p>
        </p:txBody>
      </p:sp>
      <p:sp>
        <p:nvSpPr>
          <p:cNvPr id="9" name="Espace réservé du texte 1"/>
          <p:cNvSpPr>
            <a:spLocks noGrp="1"/>
          </p:cNvSpPr>
          <p:nvPr>
            <p:ph type="body" sz="quarter" idx="15"/>
          </p:nvPr>
        </p:nvSpPr>
        <p:spPr>
          <a:xfrm>
            <a:off x="424309" y="1325529"/>
            <a:ext cx="9015912" cy="5300242"/>
          </a:xfrm>
        </p:spPr>
        <p:txBody>
          <a:bodyPr/>
          <a:lstStyle/>
          <a:p>
            <a:pPr>
              <a:buFont typeface="Wingdings" panose="05000000000000000000" pitchFamily="2" charset="2"/>
              <a:buChar char="Ø"/>
            </a:pPr>
            <a:r>
              <a:rPr lang="fr-FR" sz="2000" dirty="0"/>
              <a:t>Gouvernance</a:t>
            </a:r>
          </a:p>
          <a:p>
            <a:pPr marL="0" indent="0">
              <a:buNone/>
            </a:pPr>
            <a:r>
              <a:rPr lang="fr-FR" dirty="0">
                <a:solidFill>
                  <a:srgbClr val="00B050"/>
                </a:solidFill>
              </a:rPr>
              <a:t>Mise en place d’un groupe de travail, définir les fiches de postes administrateur / membre bureau. Relire /adapter les statuts et le règlement intérieur.</a:t>
            </a:r>
          </a:p>
          <a:p>
            <a:pPr>
              <a:buFont typeface="Wingdings"/>
              <a:buChar char="è"/>
            </a:pPr>
            <a:r>
              <a:rPr lang="fr-FR" dirty="0">
                <a:solidFill>
                  <a:srgbClr val="00B050"/>
                </a:solidFill>
                <a:sym typeface="Wingdings" panose="05000000000000000000" pitchFamily="2" charset="2"/>
              </a:rPr>
              <a:t>3/4 personnes ? Pour juin avant la prochaine AG (au moins identifier la nécessité de réviser Statuts, RI) ?</a:t>
            </a:r>
          </a:p>
          <a:p>
            <a:pPr>
              <a:buFont typeface="Wingdings"/>
              <a:buChar char="è"/>
            </a:pPr>
            <a:endParaRPr lang="fr-FR" dirty="0">
              <a:solidFill>
                <a:srgbClr val="00B050"/>
              </a:solidFill>
              <a:sym typeface="Wingdings" panose="05000000000000000000" pitchFamily="2" charset="2"/>
            </a:endParaRPr>
          </a:p>
          <a:p>
            <a:pPr>
              <a:buFont typeface="Wingdings" panose="05000000000000000000" pitchFamily="2" charset="2"/>
              <a:buChar char="Ø"/>
            </a:pPr>
            <a:r>
              <a:rPr lang="fr-FR" sz="2000" dirty="0"/>
              <a:t>Organisation</a:t>
            </a:r>
          </a:p>
          <a:p>
            <a:pPr marL="0" indent="0">
              <a:buNone/>
            </a:pPr>
            <a:r>
              <a:rPr lang="fr-FR" dirty="0">
                <a:solidFill>
                  <a:srgbClr val="00B050"/>
                </a:solidFill>
              </a:rPr>
              <a:t>Revitaliser la Commission Animation de la Communauté (3/4 personnes), et qu’elle mette en place des sous-commissions Régions, Consuls entreprises, promos chargées</a:t>
            </a:r>
          </a:p>
          <a:p>
            <a:pPr marL="0" indent="0">
              <a:buNone/>
            </a:pPr>
            <a:endParaRPr lang="fr-FR" dirty="0">
              <a:solidFill>
                <a:srgbClr val="00B050"/>
              </a:solidFill>
            </a:endParaRPr>
          </a:p>
          <a:p>
            <a:pPr>
              <a:buFont typeface="Wingdings" panose="05000000000000000000" pitchFamily="2" charset="2"/>
              <a:buChar char="Ø"/>
            </a:pPr>
            <a:r>
              <a:rPr lang="fr-FR" sz="2000" dirty="0"/>
              <a:t>Animation</a:t>
            </a:r>
          </a:p>
          <a:p>
            <a:pPr marL="0" indent="0">
              <a:buNone/>
            </a:pPr>
            <a:r>
              <a:rPr lang="fr-FR" dirty="0">
                <a:solidFill>
                  <a:srgbClr val="00B050"/>
                </a:solidFill>
                <a:sym typeface="Wingdings" panose="05000000000000000000" pitchFamily="2" charset="2"/>
              </a:rPr>
              <a:t>sous commission de la Commission Animation de la Communauté</a:t>
            </a:r>
          </a:p>
          <a:p>
            <a:pPr marL="0" indent="0">
              <a:buNone/>
            </a:pPr>
            <a:endParaRPr lang="fr-FR" dirty="0">
              <a:solidFill>
                <a:srgbClr val="00B050"/>
              </a:solidFill>
              <a:sym typeface="Wingdings" panose="05000000000000000000" pitchFamily="2" charset="2"/>
            </a:endParaRPr>
          </a:p>
          <a:p>
            <a:pPr>
              <a:buFont typeface="Wingdings" panose="05000000000000000000" pitchFamily="2" charset="2"/>
              <a:buChar char="Ø"/>
            </a:pPr>
            <a:r>
              <a:rPr lang="fr-FR" sz="2000" dirty="0"/>
              <a:t>Orbi</a:t>
            </a:r>
          </a:p>
          <a:p>
            <a:pPr marL="0" indent="0">
              <a:buNone/>
            </a:pPr>
            <a:r>
              <a:rPr lang="fr-FR" dirty="0">
                <a:solidFill>
                  <a:srgbClr val="00B050"/>
                </a:solidFill>
              </a:rPr>
              <a:t>Coordonner les actions internationales entre Ecole et Association à travers ses groupes géographiques (groupe de travail); idem pour les relations entreprises avec nos ambassadeurs</a:t>
            </a:r>
          </a:p>
          <a:p>
            <a:pPr marL="0" indent="0">
              <a:buNone/>
            </a:pPr>
            <a:r>
              <a:rPr lang="fr-FR" dirty="0">
                <a:solidFill>
                  <a:srgbClr val="00B050"/>
                </a:solidFill>
              </a:rPr>
              <a:t>CPRS : travailler à la diffusion en ligne systématique des événements</a:t>
            </a:r>
          </a:p>
          <a:p>
            <a:pPr marL="0" indent="0">
              <a:buNone/>
            </a:pPr>
            <a:endParaRPr lang="fr-FR" dirty="0">
              <a:solidFill>
                <a:srgbClr val="00B050"/>
              </a:solidFill>
            </a:endParaRPr>
          </a:p>
          <a:p>
            <a:pPr>
              <a:buFont typeface="Wingdings" panose="05000000000000000000" pitchFamily="2" charset="2"/>
              <a:buChar char="Ø"/>
            </a:pPr>
            <a:r>
              <a:rPr lang="fr-FR" sz="2000" dirty="0"/>
              <a:t>Bénévolat</a:t>
            </a:r>
          </a:p>
          <a:p>
            <a:pPr marL="0" indent="0">
              <a:buNone/>
            </a:pPr>
            <a:r>
              <a:rPr lang="fr-FR" dirty="0">
                <a:solidFill>
                  <a:srgbClr val="00B050"/>
                </a:solidFill>
              </a:rPr>
              <a:t>Mise en place d’un groupe de travail « Bénévolat »</a:t>
            </a:r>
          </a:p>
          <a:p>
            <a:endParaRPr lang="fr-FR" dirty="0"/>
          </a:p>
        </p:txBody>
      </p:sp>
      <p:sp>
        <p:nvSpPr>
          <p:cNvPr id="10" name="Espace réservé du texte 9"/>
          <p:cNvSpPr>
            <a:spLocks noGrp="1"/>
          </p:cNvSpPr>
          <p:nvPr>
            <p:ph type="body" sz="quarter" idx="14"/>
          </p:nvPr>
        </p:nvSpPr>
        <p:spPr>
          <a:xfrm>
            <a:off x="475109" y="795860"/>
            <a:ext cx="9015912" cy="340554"/>
          </a:xfrm>
        </p:spPr>
        <p:txBody>
          <a:bodyPr/>
          <a:lstStyle/>
          <a:p>
            <a:pPr algn="ctr"/>
            <a:r>
              <a:rPr lang="fr-FR" sz="2400" dirty="0">
                <a:solidFill>
                  <a:schemeClr val="bg2">
                    <a:lumMod val="50000"/>
                  </a:schemeClr>
                </a:solidFill>
                <a:latin typeface="Georgia" panose="02040502050405020303" pitchFamily="18" charset="0"/>
              </a:rPr>
              <a:t>Synthèse</a:t>
            </a:r>
          </a:p>
        </p:txBody>
      </p:sp>
    </p:spTree>
    <p:extLst>
      <p:ext uri="{BB962C8B-B14F-4D97-AF65-F5344CB8AC3E}">
        <p14:creationId xmlns:p14="http://schemas.microsoft.com/office/powerpoint/2010/main" val="288772555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4"/>
          </p:nvPr>
        </p:nvSpPr>
        <p:spPr>
          <a:xfrm>
            <a:off x="426287" y="1505081"/>
            <a:ext cx="9015912" cy="340554"/>
          </a:xfrm>
        </p:spPr>
        <p:txBody>
          <a:bodyPr/>
          <a:lstStyle/>
          <a:p>
            <a:r>
              <a:rPr lang="fr-FR" sz="2400" dirty="0">
                <a:solidFill>
                  <a:schemeClr val="bg2">
                    <a:lumMod val="50000"/>
                  </a:schemeClr>
                </a:solidFill>
                <a:latin typeface="Georgia" panose="02040502050405020303" pitchFamily="18" charset="0"/>
              </a:rPr>
              <a:t>Autre sujets évoqués </a:t>
            </a:r>
          </a:p>
        </p:txBody>
      </p:sp>
      <p:sp>
        <p:nvSpPr>
          <p:cNvPr id="3" name="Espace réservé du texte 2"/>
          <p:cNvSpPr>
            <a:spLocks noGrp="1"/>
          </p:cNvSpPr>
          <p:nvPr>
            <p:ph type="body" sz="quarter" idx="15"/>
          </p:nvPr>
        </p:nvSpPr>
        <p:spPr>
          <a:xfrm>
            <a:off x="467851" y="2236634"/>
            <a:ext cx="9015912" cy="3513005"/>
          </a:xfrm>
        </p:spPr>
        <p:txBody>
          <a:bodyPr/>
          <a:lstStyle/>
          <a:p>
            <a:r>
              <a:rPr lang="fr-FR" dirty="0">
                <a:latin typeface="Georgia" panose="02040502050405020303" pitchFamily="18" charset="0"/>
              </a:rPr>
              <a:t>Les Prix:</a:t>
            </a:r>
          </a:p>
          <a:p>
            <a:pPr lvl="1"/>
            <a:r>
              <a:rPr lang="fr-FR" sz="1600" dirty="0">
                <a:solidFill>
                  <a:schemeClr val="bg2">
                    <a:lumMod val="50000"/>
                  </a:schemeClr>
                </a:solidFill>
                <a:latin typeface="Georgia" panose="02040502050405020303" pitchFamily="18" charset="0"/>
              </a:rPr>
              <a:t>Faut il continuer à distribuer des prix?</a:t>
            </a:r>
          </a:p>
          <a:p>
            <a:pPr lvl="1"/>
            <a:r>
              <a:rPr lang="fr-FR" sz="1600" dirty="0">
                <a:solidFill>
                  <a:schemeClr val="bg2">
                    <a:lumMod val="50000"/>
                  </a:schemeClr>
                </a:solidFill>
                <a:latin typeface="Georgia" panose="02040502050405020303" pitchFamily="18" charset="0"/>
              </a:rPr>
              <a:t>Mieux communiquer sur les prix</a:t>
            </a:r>
          </a:p>
          <a:p>
            <a:pPr lvl="1"/>
            <a:endParaRPr lang="fr-FR" dirty="0"/>
          </a:p>
          <a:p>
            <a:r>
              <a:rPr lang="fr-FR" dirty="0">
                <a:latin typeface="Georgia" panose="02040502050405020303" pitchFamily="18" charset="0"/>
              </a:rPr>
              <a:t>Locaux parisiens </a:t>
            </a:r>
          </a:p>
          <a:p>
            <a:pPr lvl="1"/>
            <a:r>
              <a:rPr lang="fr-FR" sz="1600" dirty="0">
                <a:solidFill>
                  <a:schemeClr val="bg2">
                    <a:lumMod val="50000"/>
                  </a:schemeClr>
                </a:solidFill>
                <a:latin typeface="Georgia" panose="02040502050405020303" pitchFamily="18" charset="0"/>
              </a:rPr>
              <a:t>Faut il les vendre?</a:t>
            </a:r>
          </a:p>
          <a:p>
            <a:endParaRPr lang="fr-FR" dirty="0"/>
          </a:p>
          <a:p>
            <a:r>
              <a:rPr lang="fr-FR" dirty="0">
                <a:latin typeface="Georgia" panose="02040502050405020303" pitchFamily="18" charset="0"/>
              </a:rPr>
              <a:t>Part du budget affecté au fonctionnement</a:t>
            </a:r>
          </a:p>
          <a:p>
            <a:pPr lvl="1"/>
            <a:r>
              <a:rPr lang="fr-FR" sz="1600" dirty="0">
                <a:solidFill>
                  <a:schemeClr val="bg2">
                    <a:lumMod val="50000"/>
                  </a:schemeClr>
                </a:solidFill>
                <a:latin typeface="Georgia" panose="02040502050405020303" pitchFamily="18" charset="0"/>
              </a:rPr>
              <a:t>Pourcentage considéré comme élevé</a:t>
            </a:r>
          </a:p>
          <a:p>
            <a:pPr marL="457200" lvl="1"/>
            <a:r>
              <a:rPr lang="fr-FR" dirty="0"/>
              <a:t>	</a:t>
            </a:r>
          </a:p>
          <a:p>
            <a:endParaRPr lang="fr-FR" dirty="0"/>
          </a:p>
        </p:txBody>
      </p:sp>
      <p:sp>
        <p:nvSpPr>
          <p:cNvPr id="4" name="Espace réservé du texte 3"/>
          <p:cNvSpPr>
            <a:spLocks noGrp="1"/>
          </p:cNvSpPr>
          <p:nvPr>
            <p:ph type="body" sz="quarter" idx="20"/>
          </p:nvPr>
        </p:nvSpPr>
        <p:spPr/>
        <p:txBody>
          <a:bodyPr/>
          <a:lstStyle/>
          <a:p>
            <a:endParaRPr lang="fr-FR"/>
          </a:p>
        </p:txBody>
      </p:sp>
      <p:sp>
        <p:nvSpPr>
          <p:cNvPr id="5" name="Espace réservé du texte 4"/>
          <p:cNvSpPr>
            <a:spLocks noGrp="1"/>
          </p:cNvSpPr>
          <p:nvPr>
            <p:ph type="body" sz="quarter" idx="21"/>
          </p:nvPr>
        </p:nvSpPr>
        <p:spPr/>
        <p:txBody>
          <a:bodyPr/>
          <a:lstStyle/>
          <a:p>
            <a:endParaRPr lang="fr-FR"/>
          </a:p>
        </p:txBody>
      </p:sp>
      <p:sp>
        <p:nvSpPr>
          <p:cNvPr id="6" name="Espace réservé du texte 5"/>
          <p:cNvSpPr>
            <a:spLocks noGrp="1"/>
          </p:cNvSpPr>
          <p:nvPr>
            <p:ph type="body" sz="quarter" idx="24"/>
          </p:nvPr>
        </p:nvSpPr>
        <p:spPr/>
        <p:txBody>
          <a:bodyPr/>
          <a:lstStyle/>
          <a:p>
            <a:endParaRPr lang="fr-FR"/>
          </a:p>
        </p:txBody>
      </p:sp>
      <p:sp>
        <p:nvSpPr>
          <p:cNvPr id="7" name="Espace réservé du texte 6"/>
          <p:cNvSpPr>
            <a:spLocks noGrp="1"/>
          </p:cNvSpPr>
          <p:nvPr>
            <p:ph type="body" sz="quarter" idx="25"/>
          </p:nvPr>
        </p:nvSpPr>
        <p:spPr/>
        <p:txBody>
          <a:bodyPr/>
          <a:lstStyle/>
          <a:p>
            <a:endParaRPr lang="fr-FR"/>
          </a:p>
        </p:txBody>
      </p:sp>
      <p:sp>
        <p:nvSpPr>
          <p:cNvPr id="8" name="Espace réservé du texte 7"/>
          <p:cNvSpPr>
            <a:spLocks noGrp="1"/>
          </p:cNvSpPr>
          <p:nvPr>
            <p:ph type="body" sz="quarter" idx="22"/>
          </p:nvPr>
        </p:nvSpPr>
        <p:spPr>
          <a:xfrm>
            <a:off x="356902" y="111552"/>
            <a:ext cx="9032875" cy="338496"/>
          </a:xfrm>
        </p:spPr>
        <p:txBody>
          <a:bodyPr/>
          <a:lstStyle/>
          <a:p>
            <a:pPr algn="ctr"/>
            <a:r>
              <a:rPr lang="fr-FR" dirty="0"/>
              <a:t>Restitution Atelier </a:t>
            </a:r>
          </a:p>
          <a:p>
            <a:pPr algn="ctr"/>
            <a:r>
              <a:rPr lang="fr-FR" dirty="0"/>
              <a:t> Organisation du réseau des </a:t>
            </a:r>
            <a:r>
              <a:rPr lang="fr-FR" dirty="0" err="1"/>
              <a:t>Alumni</a:t>
            </a:r>
            <a:endParaRPr lang="fr-FR" dirty="0"/>
          </a:p>
          <a:p>
            <a:endParaRPr lang="fr-FR" dirty="0"/>
          </a:p>
        </p:txBody>
      </p:sp>
    </p:spTree>
    <p:extLst>
      <p:ext uri="{BB962C8B-B14F-4D97-AF65-F5344CB8AC3E}">
        <p14:creationId xmlns:p14="http://schemas.microsoft.com/office/powerpoint/2010/main" val="24682755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4"/>
          </p:nvPr>
        </p:nvSpPr>
        <p:spPr>
          <a:xfrm>
            <a:off x="398579" y="1338827"/>
            <a:ext cx="9015912" cy="340554"/>
          </a:xfrm>
        </p:spPr>
        <p:txBody>
          <a:bodyPr/>
          <a:lstStyle/>
          <a:p>
            <a:r>
              <a:rPr lang="fr-FR" dirty="0"/>
              <a:t>Chaque participant a proposé de s’impliquer par rapport aux actions présentées par les groupes lors de leur restitution</a:t>
            </a:r>
          </a:p>
        </p:txBody>
      </p:sp>
      <p:sp>
        <p:nvSpPr>
          <p:cNvPr id="3" name="Espace réservé du texte 2"/>
          <p:cNvSpPr>
            <a:spLocks noGrp="1"/>
          </p:cNvSpPr>
          <p:nvPr>
            <p:ph type="body" sz="quarter" idx="15"/>
          </p:nvPr>
        </p:nvSpPr>
        <p:spPr>
          <a:xfrm>
            <a:off x="440142" y="1987252"/>
            <a:ext cx="9015912" cy="4524387"/>
          </a:xfrm>
        </p:spPr>
        <p:txBody>
          <a:bodyPr/>
          <a:lstStyle/>
          <a:p>
            <a:r>
              <a:rPr lang="fr-FR" sz="1600" b="1" dirty="0">
                <a:solidFill>
                  <a:schemeClr val="bg2">
                    <a:lumMod val="50000"/>
                  </a:schemeClr>
                </a:solidFill>
                <a:latin typeface="Georgia" panose="02040502050405020303" pitchFamily="18" charset="0"/>
              </a:rPr>
              <a:t>Xavier</a:t>
            </a:r>
          </a:p>
          <a:p>
            <a:pPr lvl="1"/>
            <a:r>
              <a:rPr lang="fr-FR" sz="1600" dirty="0">
                <a:solidFill>
                  <a:schemeClr val="bg2">
                    <a:lumMod val="50000"/>
                  </a:schemeClr>
                </a:solidFill>
                <a:latin typeface="Georgia" panose="02040502050405020303" pitchFamily="18" charset="0"/>
              </a:rPr>
              <a:t>Carrer center</a:t>
            </a:r>
          </a:p>
          <a:p>
            <a:pPr lvl="1"/>
            <a:r>
              <a:rPr lang="fr-FR" sz="1600" dirty="0">
                <a:solidFill>
                  <a:schemeClr val="bg2">
                    <a:lumMod val="50000"/>
                  </a:schemeClr>
                </a:solidFill>
                <a:latin typeface="Georgia" panose="02040502050405020303" pitchFamily="18" charset="0"/>
              </a:rPr>
              <a:t>Sondage G16</a:t>
            </a:r>
          </a:p>
          <a:p>
            <a:pPr lvl="1"/>
            <a:r>
              <a:rPr lang="fr-FR" sz="1600" dirty="0">
                <a:solidFill>
                  <a:schemeClr val="bg2">
                    <a:lumMod val="50000"/>
                  </a:schemeClr>
                </a:solidFill>
                <a:latin typeface="Georgia" panose="02040502050405020303" pitchFamily="18" charset="0"/>
              </a:rPr>
              <a:t>Feuillet services</a:t>
            </a:r>
          </a:p>
          <a:p>
            <a:r>
              <a:rPr lang="fr-FR" sz="1600" b="1" dirty="0">
                <a:solidFill>
                  <a:schemeClr val="bg2">
                    <a:lumMod val="50000"/>
                  </a:schemeClr>
                </a:solidFill>
                <a:latin typeface="Georgia" panose="02040502050405020303" pitchFamily="18" charset="0"/>
              </a:rPr>
              <a:t>Jean-François et </a:t>
            </a:r>
            <a:r>
              <a:rPr lang="fr-FR" sz="1600" b="1" dirty="0" err="1">
                <a:solidFill>
                  <a:schemeClr val="bg2">
                    <a:lumMod val="50000"/>
                  </a:schemeClr>
                </a:solidFill>
                <a:latin typeface="Georgia" panose="02040502050405020303" pitchFamily="18" charset="0"/>
              </a:rPr>
              <a:t>Nghia</a:t>
            </a:r>
            <a:endParaRPr lang="fr-FR" sz="1600" b="1" dirty="0">
              <a:solidFill>
                <a:schemeClr val="bg2">
                  <a:lumMod val="50000"/>
                </a:schemeClr>
              </a:solidFill>
              <a:latin typeface="Georgia" panose="02040502050405020303" pitchFamily="18" charset="0"/>
            </a:endParaRPr>
          </a:p>
          <a:p>
            <a:pPr lvl="1"/>
            <a:r>
              <a:rPr lang="fr-FR" sz="1600" dirty="0">
                <a:solidFill>
                  <a:schemeClr val="bg2">
                    <a:lumMod val="50000"/>
                  </a:schemeClr>
                </a:solidFill>
                <a:latin typeface="Georgia" panose="02040502050405020303" pitchFamily="18" charset="0"/>
              </a:rPr>
              <a:t>Bénévolat</a:t>
            </a:r>
          </a:p>
          <a:p>
            <a:r>
              <a:rPr lang="fr-FR" sz="1600" b="1" dirty="0">
                <a:solidFill>
                  <a:schemeClr val="bg2">
                    <a:lumMod val="50000"/>
                  </a:schemeClr>
                </a:solidFill>
                <a:latin typeface="Georgia" panose="02040502050405020303" pitchFamily="18" charset="0"/>
              </a:rPr>
              <a:t>Arnaud</a:t>
            </a:r>
          </a:p>
          <a:p>
            <a:pPr lvl="1"/>
            <a:r>
              <a:rPr lang="fr-FR" sz="1600" dirty="0">
                <a:solidFill>
                  <a:schemeClr val="bg2">
                    <a:lumMod val="50000"/>
                  </a:schemeClr>
                </a:solidFill>
                <a:latin typeface="Georgia" panose="02040502050405020303" pitchFamily="18" charset="0"/>
              </a:rPr>
              <a:t>COM interne et externe, kit , stratégie</a:t>
            </a:r>
          </a:p>
          <a:p>
            <a:pPr lvl="1"/>
            <a:r>
              <a:rPr lang="fr-FR" sz="1600" dirty="0">
                <a:solidFill>
                  <a:schemeClr val="bg2">
                    <a:lumMod val="50000"/>
                  </a:schemeClr>
                </a:solidFill>
                <a:latin typeface="Georgia" panose="02040502050405020303" pitchFamily="18" charset="0"/>
              </a:rPr>
              <a:t>Relation étudiant (recueil du besoin, service, mentorat)</a:t>
            </a:r>
          </a:p>
          <a:p>
            <a:r>
              <a:rPr lang="fr-FR" sz="1600" b="1" dirty="0">
                <a:solidFill>
                  <a:schemeClr val="bg2">
                    <a:lumMod val="50000"/>
                  </a:schemeClr>
                </a:solidFill>
                <a:latin typeface="Georgia" panose="02040502050405020303" pitchFamily="18" charset="0"/>
              </a:rPr>
              <a:t>Julie</a:t>
            </a:r>
          </a:p>
          <a:p>
            <a:pPr lvl="1"/>
            <a:r>
              <a:rPr lang="fr-FR" sz="1600" dirty="0">
                <a:solidFill>
                  <a:schemeClr val="bg2">
                    <a:lumMod val="50000"/>
                  </a:schemeClr>
                </a:solidFill>
                <a:latin typeface="Georgia" panose="02040502050405020303" pitchFamily="18" charset="0"/>
              </a:rPr>
              <a:t>COM</a:t>
            </a:r>
          </a:p>
          <a:p>
            <a:pPr lvl="1"/>
            <a:r>
              <a:rPr lang="fr-FR" sz="1600" dirty="0">
                <a:solidFill>
                  <a:schemeClr val="bg2">
                    <a:lumMod val="50000"/>
                  </a:schemeClr>
                </a:solidFill>
                <a:latin typeface="Georgia" panose="02040502050405020303" pitchFamily="18" charset="0"/>
              </a:rPr>
              <a:t>Bilan des services et cible</a:t>
            </a:r>
          </a:p>
          <a:p>
            <a:r>
              <a:rPr lang="fr-FR" sz="1600" b="1" dirty="0">
                <a:solidFill>
                  <a:schemeClr val="bg2">
                    <a:lumMod val="50000"/>
                  </a:schemeClr>
                </a:solidFill>
                <a:latin typeface="Georgia" panose="02040502050405020303" pitchFamily="18" charset="0"/>
              </a:rPr>
              <a:t>François-</a:t>
            </a:r>
            <a:r>
              <a:rPr lang="fr-FR" sz="1600" b="1" dirty="0" err="1">
                <a:solidFill>
                  <a:schemeClr val="bg2">
                    <a:lumMod val="50000"/>
                  </a:schemeClr>
                </a:solidFill>
                <a:latin typeface="Georgia" panose="02040502050405020303" pitchFamily="18" charset="0"/>
              </a:rPr>
              <a:t>Ilies</a:t>
            </a:r>
            <a:endParaRPr lang="fr-FR" sz="1600" b="1" dirty="0">
              <a:solidFill>
                <a:schemeClr val="bg2">
                  <a:lumMod val="50000"/>
                </a:schemeClr>
              </a:solidFill>
              <a:latin typeface="Georgia" panose="02040502050405020303" pitchFamily="18" charset="0"/>
            </a:endParaRPr>
          </a:p>
          <a:p>
            <a:pPr lvl="1"/>
            <a:r>
              <a:rPr lang="fr-FR" sz="1600" dirty="0">
                <a:solidFill>
                  <a:schemeClr val="bg2">
                    <a:lumMod val="50000"/>
                  </a:schemeClr>
                </a:solidFill>
                <a:latin typeface="Georgia" panose="02040502050405020303" pitchFamily="18" charset="0"/>
              </a:rPr>
              <a:t>Carrer center avec Xavier</a:t>
            </a:r>
          </a:p>
          <a:p>
            <a:r>
              <a:rPr lang="fr-FR" sz="1600" b="1" dirty="0">
                <a:solidFill>
                  <a:schemeClr val="bg2">
                    <a:lumMod val="50000"/>
                  </a:schemeClr>
                </a:solidFill>
                <a:latin typeface="Georgia" panose="02040502050405020303" pitchFamily="18" charset="0"/>
              </a:rPr>
              <a:t>Stéphane</a:t>
            </a:r>
          </a:p>
          <a:p>
            <a:pPr lvl="1"/>
            <a:r>
              <a:rPr lang="fr-FR" sz="1600" dirty="0">
                <a:solidFill>
                  <a:schemeClr val="bg2">
                    <a:lumMod val="50000"/>
                  </a:schemeClr>
                </a:solidFill>
                <a:latin typeface="Georgia" panose="02040502050405020303" pitchFamily="18" charset="0"/>
              </a:rPr>
              <a:t>Animation de la communauté avec renfort</a:t>
            </a:r>
          </a:p>
          <a:p>
            <a:pPr lvl="1"/>
            <a:r>
              <a:rPr lang="fr-FR" sz="1600" dirty="0">
                <a:solidFill>
                  <a:schemeClr val="bg2">
                    <a:lumMod val="50000"/>
                  </a:schemeClr>
                </a:solidFill>
                <a:latin typeface="Georgia" panose="02040502050405020303" pitchFamily="18" charset="0"/>
              </a:rPr>
              <a:t>Outils informatiques, charte graphique</a:t>
            </a:r>
          </a:p>
          <a:p>
            <a:endParaRPr lang="fr-FR" dirty="0"/>
          </a:p>
        </p:txBody>
      </p:sp>
      <p:sp>
        <p:nvSpPr>
          <p:cNvPr id="4" name="Espace réservé du texte 3"/>
          <p:cNvSpPr>
            <a:spLocks noGrp="1"/>
          </p:cNvSpPr>
          <p:nvPr>
            <p:ph type="body" sz="quarter" idx="20"/>
          </p:nvPr>
        </p:nvSpPr>
        <p:spPr/>
        <p:txBody>
          <a:bodyPr/>
          <a:lstStyle/>
          <a:p>
            <a:endParaRPr lang="fr-FR"/>
          </a:p>
        </p:txBody>
      </p:sp>
      <p:sp>
        <p:nvSpPr>
          <p:cNvPr id="5" name="Espace réservé du texte 4"/>
          <p:cNvSpPr>
            <a:spLocks noGrp="1"/>
          </p:cNvSpPr>
          <p:nvPr>
            <p:ph type="body" sz="quarter" idx="21"/>
          </p:nvPr>
        </p:nvSpPr>
        <p:spPr/>
        <p:txBody>
          <a:bodyPr/>
          <a:lstStyle/>
          <a:p>
            <a:endParaRPr lang="fr-FR"/>
          </a:p>
        </p:txBody>
      </p:sp>
      <p:sp>
        <p:nvSpPr>
          <p:cNvPr id="6" name="Espace réservé du texte 5"/>
          <p:cNvSpPr>
            <a:spLocks noGrp="1"/>
          </p:cNvSpPr>
          <p:nvPr>
            <p:ph type="body" sz="quarter" idx="24"/>
          </p:nvPr>
        </p:nvSpPr>
        <p:spPr/>
        <p:txBody>
          <a:bodyPr/>
          <a:lstStyle/>
          <a:p>
            <a:endParaRPr lang="fr-FR"/>
          </a:p>
        </p:txBody>
      </p:sp>
      <p:sp>
        <p:nvSpPr>
          <p:cNvPr id="7" name="Espace réservé du texte 6"/>
          <p:cNvSpPr>
            <a:spLocks noGrp="1"/>
          </p:cNvSpPr>
          <p:nvPr>
            <p:ph type="body" sz="quarter" idx="25"/>
          </p:nvPr>
        </p:nvSpPr>
        <p:spPr/>
        <p:txBody>
          <a:bodyPr/>
          <a:lstStyle/>
          <a:p>
            <a:endParaRPr lang="fr-FR"/>
          </a:p>
        </p:txBody>
      </p:sp>
      <p:sp>
        <p:nvSpPr>
          <p:cNvPr id="8" name="Espace réservé du texte 7"/>
          <p:cNvSpPr>
            <a:spLocks noGrp="1"/>
          </p:cNvSpPr>
          <p:nvPr>
            <p:ph type="body" sz="quarter" idx="22"/>
          </p:nvPr>
        </p:nvSpPr>
        <p:spPr/>
        <p:txBody>
          <a:bodyPr/>
          <a:lstStyle/>
          <a:p>
            <a:pPr algn="ctr"/>
            <a:r>
              <a:rPr lang="fr-FR" dirty="0"/>
              <a:t>Implications des participants</a:t>
            </a:r>
          </a:p>
        </p:txBody>
      </p:sp>
    </p:spTree>
    <p:extLst>
      <p:ext uri="{BB962C8B-B14F-4D97-AF65-F5344CB8AC3E}">
        <p14:creationId xmlns:p14="http://schemas.microsoft.com/office/powerpoint/2010/main" val="36963216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5"/>
          </p:nvPr>
        </p:nvSpPr>
        <p:spPr>
          <a:xfrm>
            <a:off x="440142" y="1593273"/>
            <a:ext cx="9015912" cy="4657630"/>
          </a:xfrm>
        </p:spPr>
        <p:txBody>
          <a:bodyPr/>
          <a:lstStyle/>
          <a:p>
            <a:r>
              <a:rPr lang="fr-FR" sz="1600" b="1" dirty="0">
                <a:solidFill>
                  <a:schemeClr val="bg2">
                    <a:lumMod val="50000"/>
                  </a:schemeClr>
                </a:solidFill>
                <a:latin typeface="Georgia" panose="02040502050405020303" pitchFamily="18" charset="0"/>
              </a:rPr>
              <a:t>Laurent</a:t>
            </a:r>
          </a:p>
          <a:p>
            <a:pPr lvl="1"/>
            <a:r>
              <a:rPr lang="fr-FR" sz="1600" dirty="0">
                <a:solidFill>
                  <a:schemeClr val="bg2">
                    <a:lumMod val="50000"/>
                  </a:schemeClr>
                </a:solidFill>
                <a:latin typeface="Georgia" panose="02040502050405020303" pitchFamily="18" charset="0"/>
              </a:rPr>
              <a:t>Offre vis-à-vis des étudiants</a:t>
            </a:r>
          </a:p>
          <a:p>
            <a:r>
              <a:rPr lang="fr-FR" sz="1600" b="1" dirty="0">
                <a:solidFill>
                  <a:schemeClr val="bg2">
                    <a:lumMod val="50000"/>
                  </a:schemeClr>
                </a:solidFill>
                <a:latin typeface="Georgia" panose="02040502050405020303" pitchFamily="18" charset="0"/>
              </a:rPr>
              <a:t>Jules</a:t>
            </a:r>
          </a:p>
          <a:p>
            <a:pPr lvl="1"/>
            <a:r>
              <a:rPr lang="fr-FR" sz="1600" dirty="0">
                <a:solidFill>
                  <a:schemeClr val="bg2">
                    <a:lumMod val="50000"/>
                  </a:schemeClr>
                </a:solidFill>
                <a:latin typeface="Georgia" panose="02040502050405020303" pitchFamily="18" charset="0"/>
              </a:rPr>
              <a:t>Chaîne de rentrée, présentation de l’Association aux étudiants</a:t>
            </a:r>
          </a:p>
          <a:p>
            <a:pPr lvl="1"/>
            <a:r>
              <a:rPr lang="fr-FR" sz="1600" dirty="0">
                <a:solidFill>
                  <a:schemeClr val="bg2">
                    <a:lumMod val="50000"/>
                  </a:schemeClr>
                </a:solidFill>
                <a:latin typeface="Georgia" panose="02040502050405020303" pitchFamily="18" charset="0"/>
              </a:rPr>
              <a:t>Cotisations étudiants</a:t>
            </a:r>
          </a:p>
          <a:p>
            <a:pPr lvl="1"/>
            <a:r>
              <a:rPr lang="fr-FR" sz="1600" dirty="0">
                <a:solidFill>
                  <a:schemeClr val="bg2">
                    <a:lumMod val="50000"/>
                  </a:schemeClr>
                </a:solidFill>
                <a:latin typeface="Georgia" panose="02040502050405020303" pitchFamily="18" charset="0"/>
              </a:rPr>
              <a:t>Relation de l’association avec associations étudiants (délégués, </a:t>
            </a:r>
            <a:r>
              <a:rPr lang="fr-FR" sz="1600" dirty="0" err="1">
                <a:solidFill>
                  <a:schemeClr val="bg2">
                    <a:lumMod val="50000"/>
                  </a:schemeClr>
                </a:solidFill>
                <a:latin typeface="Georgia" panose="02040502050405020303" pitchFamily="18" charset="0"/>
              </a:rPr>
              <a:t>bde</a:t>
            </a:r>
            <a:r>
              <a:rPr lang="fr-FR" sz="1600" dirty="0">
                <a:solidFill>
                  <a:schemeClr val="bg2">
                    <a:lumMod val="50000"/>
                  </a:schemeClr>
                </a:solidFill>
                <a:latin typeface="Georgia" panose="02040502050405020303" pitchFamily="18" charset="0"/>
              </a:rPr>
              <a:t>)</a:t>
            </a:r>
          </a:p>
          <a:p>
            <a:pPr lvl="1"/>
            <a:r>
              <a:rPr lang="fr-FR" sz="1600" dirty="0">
                <a:solidFill>
                  <a:schemeClr val="bg2">
                    <a:lumMod val="50000"/>
                  </a:schemeClr>
                </a:solidFill>
                <a:latin typeface="Georgia" panose="02040502050405020303" pitchFamily="18" charset="0"/>
              </a:rPr>
              <a:t>Cohérence d’ensemble pour que ce séminaire ait des impacts REELS et FORTS sur le futur</a:t>
            </a:r>
          </a:p>
          <a:p>
            <a:r>
              <a:rPr lang="fr-FR" sz="1600" b="1" dirty="0">
                <a:solidFill>
                  <a:schemeClr val="bg2">
                    <a:lumMod val="50000"/>
                  </a:schemeClr>
                </a:solidFill>
                <a:latin typeface="Georgia" panose="02040502050405020303" pitchFamily="18" charset="0"/>
              </a:rPr>
              <a:t>Raphaël P</a:t>
            </a:r>
          </a:p>
          <a:p>
            <a:pPr lvl="1"/>
            <a:r>
              <a:rPr lang="fr-FR" sz="1600" dirty="0">
                <a:solidFill>
                  <a:schemeClr val="bg2">
                    <a:lumMod val="50000"/>
                  </a:schemeClr>
                </a:solidFill>
                <a:latin typeface="Georgia" panose="02040502050405020303" pitchFamily="18" charset="0"/>
              </a:rPr>
              <a:t>Pas pour l’instant</a:t>
            </a:r>
          </a:p>
          <a:p>
            <a:r>
              <a:rPr lang="fr-FR" sz="1600" b="1" dirty="0">
                <a:solidFill>
                  <a:schemeClr val="bg2">
                    <a:lumMod val="50000"/>
                  </a:schemeClr>
                </a:solidFill>
                <a:latin typeface="Georgia" panose="02040502050405020303" pitchFamily="18" charset="0"/>
              </a:rPr>
              <a:t>Nicolas</a:t>
            </a:r>
          </a:p>
          <a:p>
            <a:pPr lvl="1"/>
            <a:r>
              <a:rPr lang="fr-FR" sz="1600" dirty="0">
                <a:solidFill>
                  <a:schemeClr val="bg2">
                    <a:lumMod val="50000"/>
                  </a:schemeClr>
                </a:solidFill>
                <a:latin typeface="Georgia" panose="02040502050405020303" pitchFamily="18" charset="0"/>
              </a:rPr>
              <a:t>Relation avec l’Ecole</a:t>
            </a:r>
          </a:p>
          <a:p>
            <a:pPr lvl="1"/>
            <a:r>
              <a:rPr lang="fr-FR" sz="1600" dirty="0">
                <a:solidFill>
                  <a:schemeClr val="bg2">
                    <a:lumMod val="50000"/>
                  </a:schemeClr>
                </a:solidFill>
                <a:latin typeface="Georgia" panose="02040502050405020303" pitchFamily="18" charset="0"/>
              </a:rPr>
              <a:t>Conseil / Audit sur la partie financière pour rendre plus intelligible que les règles comptables</a:t>
            </a:r>
          </a:p>
          <a:p>
            <a:pPr lvl="1"/>
            <a:r>
              <a:rPr lang="fr-FR" sz="1600" dirty="0">
                <a:solidFill>
                  <a:schemeClr val="bg2">
                    <a:lumMod val="50000"/>
                  </a:schemeClr>
                </a:solidFill>
                <a:latin typeface="Georgia" panose="02040502050405020303" pitchFamily="18" charset="0"/>
              </a:rPr>
              <a:t>Cotisation : outil qui permette à tout le monde de se rendre compte des différentes hypothèses, simulateur pour aider à une décision</a:t>
            </a:r>
          </a:p>
          <a:p>
            <a:pPr lvl="1"/>
            <a:r>
              <a:rPr lang="fr-FR" sz="1600" dirty="0">
                <a:solidFill>
                  <a:schemeClr val="bg2">
                    <a:lumMod val="50000"/>
                  </a:schemeClr>
                </a:solidFill>
                <a:latin typeface="Georgia" panose="02040502050405020303" pitchFamily="18" charset="0"/>
              </a:rPr>
              <a:t>Revue : soumettre un business plan de ce que ça couterait et de ce que ça pourrait rapporter</a:t>
            </a:r>
          </a:p>
          <a:p>
            <a:pPr lvl="1"/>
            <a:r>
              <a:rPr lang="fr-FR" sz="1600" dirty="0">
                <a:solidFill>
                  <a:schemeClr val="bg2">
                    <a:lumMod val="50000"/>
                  </a:schemeClr>
                </a:solidFill>
                <a:latin typeface="Georgia" panose="02040502050405020303" pitchFamily="18" charset="0"/>
              </a:rPr>
              <a:t>Compréhension du CA</a:t>
            </a:r>
          </a:p>
          <a:p>
            <a:endParaRPr lang="fr-FR" dirty="0"/>
          </a:p>
        </p:txBody>
      </p:sp>
      <p:sp>
        <p:nvSpPr>
          <p:cNvPr id="4" name="Espace réservé du texte 3"/>
          <p:cNvSpPr>
            <a:spLocks noGrp="1"/>
          </p:cNvSpPr>
          <p:nvPr>
            <p:ph type="body" sz="quarter" idx="20"/>
          </p:nvPr>
        </p:nvSpPr>
        <p:spPr/>
        <p:txBody>
          <a:bodyPr/>
          <a:lstStyle/>
          <a:p>
            <a:endParaRPr lang="fr-FR"/>
          </a:p>
        </p:txBody>
      </p:sp>
      <p:sp>
        <p:nvSpPr>
          <p:cNvPr id="5" name="Espace réservé du texte 4"/>
          <p:cNvSpPr>
            <a:spLocks noGrp="1"/>
          </p:cNvSpPr>
          <p:nvPr>
            <p:ph type="body" sz="quarter" idx="21"/>
          </p:nvPr>
        </p:nvSpPr>
        <p:spPr/>
        <p:txBody>
          <a:bodyPr/>
          <a:lstStyle/>
          <a:p>
            <a:endParaRPr lang="fr-FR"/>
          </a:p>
        </p:txBody>
      </p:sp>
      <p:sp>
        <p:nvSpPr>
          <p:cNvPr id="6" name="Espace réservé du texte 5"/>
          <p:cNvSpPr>
            <a:spLocks noGrp="1"/>
          </p:cNvSpPr>
          <p:nvPr>
            <p:ph type="body" sz="quarter" idx="24"/>
          </p:nvPr>
        </p:nvSpPr>
        <p:spPr/>
        <p:txBody>
          <a:bodyPr/>
          <a:lstStyle/>
          <a:p>
            <a:endParaRPr lang="fr-FR"/>
          </a:p>
        </p:txBody>
      </p:sp>
      <p:sp>
        <p:nvSpPr>
          <p:cNvPr id="7" name="Espace réservé du texte 6"/>
          <p:cNvSpPr>
            <a:spLocks noGrp="1"/>
          </p:cNvSpPr>
          <p:nvPr>
            <p:ph type="body" sz="quarter" idx="25"/>
          </p:nvPr>
        </p:nvSpPr>
        <p:spPr/>
        <p:txBody>
          <a:bodyPr/>
          <a:lstStyle/>
          <a:p>
            <a:endParaRPr lang="fr-FR"/>
          </a:p>
        </p:txBody>
      </p:sp>
      <p:sp>
        <p:nvSpPr>
          <p:cNvPr id="9" name="Espace réservé du texte 7"/>
          <p:cNvSpPr>
            <a:spLocks noGrp="1"/>
          </p:cNvSpPr>
          <p:nvPr>
            <p:ph type="body" sz="quarter" idx="22"/>
          </p:nvPr>
        </p:nvSpPr>
        <p:spPr/>
        <p:txBody>
          <a:bodyPr/>
          <a:lstStyle/>
          <a:p>
            <a:pPr algn="ctr"/>
            <a:r>
              <a:rPr lang="fr-FR" dirty="0"/>
              <a:t>Implications des participants</a:t>
            </a:r>
          </a:p>
        </p:txBody>
      </p:sp>
    </p:spTree>
    <p:extLst>
      <p:ext uri="{BB962C8B-B14F-4D97-AF65-F5344CB8AC3E}">
        <p14:creationId xmlns:p14="http://schemas.microsoft.com/office/powerpoint/2010/main" val="228894929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5"/>
          </p:nvPr>
        </p:nvSpPr>
        <p:spPr>
          <a:xfrm>
            <a:off x="412434" y="1523999"/>
            <a:ext cx="9015912" cy="4862945"/>
          </a:xfrm>
        </p:spPr>
        <p:txBody>
          <a:bodyPr/>
          <a:lstStyle/>
          <a:p>
            <a:r>
              <a:rPr lang="fr-FR" sz="1600" b="1" dirty="0">
                <a:solidFill>
                  <a:schemeClr val="bg2">
                    <a:lumMod val="50000"/>
                  </a:schemeClr>
                </a:solidFill>
                <a:latin typeface="Georgia" panose="02040502050405020303" pitchFamily="18" charset="0"/>
              </a:rPr>
              <a:t>Christian</a:t>
            </a:r>
          </a:p>
          <a:p>
            <a:pPr lvl="1"/>
            <a:r>
              <a:rPr lang="fr-FR" sz="1600" dirty="0">
                <a:solidFill>
                  <a:schemeClr val="bg2">
                    <a:lumMod val="50000"/>
                  </a:schemeClr>
                </a:solidFill>
                <a:latin typeface="Georgia" panose="02040502050405020303" pitchFamily="18" charset="0"/>
              </a:rPr>
              <a:t>Référent expérimenté des commissions sur le fonctionnement de l’association </a:t>
            </a:r>
          </a:p>
          <a:p>
            <a:pPr lvl="1"/>
            <a:r>
              <a:rPr lang="fr-FR" sz="1600" dirty="0">
                <a:solidFill>
                  <a:schemeClr val="bg2">
                    <a:lumMod val="50000"/>
                  </a:schemeClr>
                </a:solidFill>
                <a:latin typeface="Georgia" panose="02040502050405020303" pitchFamily="18" charset="0"/>
              </a:rPr>
              <a:t>Kit d’arrivée des bénévoles</a:t>
            </a:r>
          </a:p>
          <a:p>
            <a:pPr lvl="1"/>
            <a:r>
              <a:rPr lang="fr-FR" sz="1600" dirty="0">
                <a:solidFill>
                  <a:schemeClr val="bg2">
                    <a:lumMod val="50000"/>
                  </a:schemeClr>
                </a:solidFill>
                <a:latin typeface="Georgia" panose="02040502050405020303" pitchFamily="18" charset="0"/>
              </a:rPr>
              <a:t>Relations avec l’école sur le réseau international – coordonner le actions entre </a:t>
            </a:r>
            <a:r>
              <a:rPr lang="fr-FR" sz="1600" dirty="0" err="1">
                <a:solidFill>
                  <a:schemeClr val="bg2">
                    <a:lumMod val="50000"/>
                  </a:schemeClr>
                </a:solidFill>
                <a:latin typeface="Georgia" panose="02040502050405020303" pitchFamily="18" charset="0"/>
              </a:rPr>
              <a:t>l’asso</a:t>
            </a:r>
            <a:r>
              <a:rPr lang="fr-FR" sz="1600" dirty="0">
                <a:solidFill>
                  <a:schemeClr val="bg2">
                    <a:lumMod val="50000"/>
                  </a:schemeClr>
                </a:solidFill>
                <a:latin typeface="Georgia" panose="02040502050405020303" pitchFamily="18" charset="0"/>
              </a:rPr>
              <a:t> et l’école</a:t>
            </a:r>
          </a:p>
          <a:p>
            <a:r>
              <a:rPr lang="fr-FR" sz="1600" b="1" dirty="0">
                <a:solidFill>
                  <a:schemeClr val="bg2">
                    <a:lumMod val="50000"/>
                  </a:schemeClr>
                </a:solidFill>
                <a:latin typeface="Georgia" panose="02040502050405020303" pitchFamily="18" charset="0"/>
              </a:rPr>
              <a:t>Catherine</a:t>
            </a:r>
          </a:p>
          <a:p>
            <a:pPr lvl="1"/>
            <a:r>
              <a:rPr lang="fr-FR" sz="1600" dirty="0">
                <a:solidFill>
                  <a:schemeClr val="bg2">
                    <a:lumMod val="50000"/>
                  </a:schemeClr>
                </a:solidFill>
                <a:latin typeface="Georgia" panose="02040502050405020303" pitchFamily="18" charset="0"/>
              </a:rPr>
              <a:t>Relation </a:t>
            </a:r>
            <a:r>
              <a:rPr lang="fr-FR" sz="1600" dirty="0" err="1">
                <a:solidFill>
                  <a:schemeClr val="bg2">
                    <a:lumMod val="50000"/>
                  </a:schemeClr>
                </a:solidFill>
                <a:latin typeface="Georgia" panose="02040502050405020303" pitchFamily="18" charset="0"/>
              </a:rPr>
              <a:t>asso</a:t>
            </a:r>
            <a:r>
              <a:rPr lang="fr-FR" sz="1600" dirty="0">
                <a:solidFill>
                  <a:schemeClr val="bg2">
                    <a:lumMod val="50000"/>
                  </a:schemeClr>
                </a:solidFill>
                <a:latin typeface="Georgia" panose="02040502050405020303" pitchFamily="18" charset="0"/>
              </a:rPr>
              <a:t> / étudiants avec Jules</a:t>
            </a:r>
          </a:p>
          <a:p>
            <a:pPr lvl="1"/>
            <a:r>
              <a:rPr lang="fr-FR" sz="1600" dirty="0">
                <a:solidFill>
                  <a:schemeClr val="bg2">
                    <a:lumMod val="50000"/>
                  </a:schemeClr>
                </a:solidFill>
                <a:latin typeface="Georgia" panose="02040502050405020303" pitchFamily="18" charset="0"/>
              </a:rPr>
              <a:t>Relation avec la Fondation</a:t>
            </a:r>
          </a:p>
          <a:p>
            <a:pPr lvl="1"/>
            <a:r>
              <a:rPr lang="fr-FR" sz="1600" dirty="0">
                <a:solidFill>
                  <a:schemeClr val="bg2">
                    <a:lumMod val="50000"/>
                  </a:schemeClr>
                </a:solidFill>
                <a:latin typeface="Georgia" panose="02040502050405020303" pitchFamily="18" charset="0"/>
              </a:rPr>
              <a:t>Cohérence d’ensemble pour que ce séminaire ait des impacts REELS et FORTS sur le futur</a:t>
            </a:r>
          </a:p>
          <a:p>
            <a:r>
              <a:rPr lang="fr-FR" sz="1600" b="1" dirty="0">
                <a:solidFill>
                  <a:schemeClr val="bg2">
                    <a:lumMod val="50000"/>
                  </a:schemeClr>
                </a:solidFill>
                <a:latin typeface="Georgia" panose="02040502050405020303" pitchFamily="18" charset="0"/>
              </a:rPr>
              <a:t>Jacqueline</a:t>
            </a:r>
          </a:p>
          <a:p>
            <a:pPr lvl="1"/>
            <a:r>
              <a:rPr lang="fr-FR" sz="1600" dirty="0">
                <a:solidFill>
                  <a:schemeClr val="bg2">
                    <a:lumMod val="50000"/>
                  </a:schemeClr>
                </a:solidFill>
                <a:latin typeface="Georgia" panose="02040502050405020303" pitchFamily="18" charset="0"/>
              </a:rPr>
              <a:t>Fonctionnement du CA, des bureaux, de l’association en général</a:t>
            </a:r>
          </a:p>
          <a:p>
            <a:pPr lvl="1"/>
            <a:r>
              <a:rPr lang="fr-FR" sz="1600" dirty="0">
                <a:solidFill>
                  <a:schemeClr val="bg2">
                    <a:lumMod val="50000"/>
                  </a:schemeClr>
                </a:solidFill>
                <a:latin typeface="Georgia" panose="02040502050405020303" pitchFamily="18" charset="0"/>
              </a:rPr>
              <a:t>Relations avec l’école</a:t>
            </a:r>
          </a:p>
          <a:p>
            <a:pPr lvl="1"/>
            <a:r>
              <a:rPr lang="fr-FR" sz="1600" dirty="0">
                <a:solidFill>
                  <a:schemeClr val="bg2">
                    <a:lumMod val="50000"/>
                  </a:schemeClr>
                </a:solidFill>
                <a:latin typeface="Georgia" panose="02040502050405020303" pitchFamily="18" charset="0"/>
              </a:rPr>
              <a:t>Animation du réseau avec Stéphane</a:t>
            </a:r>
          </a:p>
          <a:p>
            <a:pPr lvl="1"/>
            <a:r>
              <a:rPr lang="fr-FR" sz="1600" dirty="0">
                <a:solidFill>
                  <a:schemeClr val="bg2">
                    <a:lumMod val="50000"/>
                  </a:schemeClr>
                </a:solidFill>
                <a:latin typeface="Georgia" panose="02040502050405020303" pitchFamily="18" charset="0"/>
              </a:rPr>
              <a:t>Structuration de la présence de l’association à Toulouse</a:t>
            </a:r>
          </a:p>
          <a:p>
            <a:pPr lvl="1"/>
            <a:r>
              <a:rPr lang="fr-FR" sz="1600" dirty="0">
                <a:solidFill>
                  <a:schemeClr val="bg2">
                    <a:lumMod val="50000"/>
                  </a:schemeClr>
                </a:solidFill>
                <a:latin typeface="Georgia" panose="02040502050405020303" pitchFamily="18" charset="0"/>
              </a:rPr>
              <a:t>Cohérence d’ensemble pour que ce séminaire ait des impacts REELS et FORTS sur le futur</a:t>
            </a:r>
          </a:p>
          <a:p>
            <a:r>
              <a:rPr lang="fr-FR" sz="1600" b="1" dirty="0">
                <a:solidFill>
                  <a:schemeClr val="bg2">
                    <a:lumMod val="50000"/>
                  </a:schemeClr>
                </a:solidFill>
                <a:latin typeface="Georgia" panose="02040502050405020303" pitchFamily="18" charset="0"/>
              </a:rPr>
              <a:t>Véronique</a:t>
            </a:r>
          </a:p>
          <a:p>
            <a:pPr lvl="1"/>
            <a:r>
              <a:rPr lang="fr-FR" sz="1600" dirty="0">
                <a:solidFill>
                  <a:schemeClr val="bg2">
                    <a:lumMod val="50000"/>
                  </a:schemeClr>
                </a:solidFill>
                <a:latin typeface="Georgia" panose="02040502050405020303" pitchFamily="18" charset="0"/>
              </a:rPr>
              <a:t>Anniversaires de promotions avec Gil Tessier</a:t>
            </a:r>
          </a:p>
          <a:p>
            <a:pPr lvl="1"/>
            <a:r>
              <a:rPr lang="fr-FR" sz="1600" dirty="0">
                <a:solidFill>
                  <a:schemeClr val="bg2">
                    <a:lumMod val="50000"/>
                  </a:schemeClr>
                </a:solidFill>
                <a:latin typeface="Georgia" panose="02040502050405020303" pitchFamily="18" charset="0"/>
              </a:rPr>
              <a:t>Relation avec la Fondation</a:t>
            </a:r>
          </a:p>
        </p:txBody>
      </p:sp>
      <p:sp>
        <p:nvSpPr>
          <p:cNvPr id="4" name="Espace réservé du texte 3"/>
          <p:cNvSpPr>
            <a:spLocks noGrp="1"/>
          </p:cNvSpPr>
          <p:nvPr>
            <p:ph type="body" sz="quarter" idx="20"/>
          </p:nvPr>
        </p:nvSpPr>
        <p:spPr/>
        <p:txBody>
          <a:bodyPr/>
          <a:lstStyle/>
          <a:p>
            <a:endParaRPr lang="fr-FR"/>
          </a:p>
        </p:txBody>
      </p:sp>
      <p:sp>
        <p:nvSpPr>
          <p:cNvPr id="5" name="Espace réservé du texte 4"/>
          <p:cNvSpPr>
            <a:spLocks noGrp="1"/>
          </p:cNvSpPr>
          <p:nvPr>
            <p:ph type="body" sz="quarter" idx="21"/>
          </p:nvPr>
        </p:nvSpPr>
        <p:spPr/>
        <p:txBody>
          <a:bodyPr/>
          <a:lstStyle/>
          <a:p>
            <a:endParaRPr lang="fr-FR"/>
          </a:p>
        </p:txBody>
      </p:sp>
      <p:sp>
        <p:nvSpPr>
          <p:cNvPr id="6" name="Espace réservé du texte 5"/>
          <p:cNvSpPr>
            <a:spLocks noGrp="1"/>
          </p:cNvSpPr>
          <p:nvPr>
            <p:ph type="body" sz="quarter" idx="24"/>
          </p:nvPr>
        </p:nvSpPr>
        <p:spPr/>
        <p:txBody>
          <a:bodyPr/>
          <a:lstStyle/>
          <a:p>
            <a:endParaRPr lang="fr-FR"/>
          </a:p>
        </p:txBody>
      </p:sp>
      <p:sp>
        <p:nvSpPr>
          <p:cNvPr id="7" name="Espace réservé du texte 6"/>
          <p:cNvSpPr>
            <a:spLocks noGrp="1"/>
          </p:cNvSpPr>
          <p:nvPr>
            <p:ph type="body" sz="quarter" idx="25"/>
          </p:nvPr>
        </p:nvSpPr>
        <p:spPr/>
        <p:txBody>
          <a:bodyPr/>
          <a:lstStyle/>
          <a:p>
            <a:endParaRPr lang="fr-FR"/>
          </a:p>
        </p:txBody>
      </p:sp>
      <p:sp>
        <p:nvSpPr>
          <p:cNvPr id="9" name="Espace réservé du texte 7"/>
          <p:cNvSpPr>
            <a:spLocks noGrp="1"/>
          </p:cNvSpPr>
          <p:nvPr>
            <p:ph type="body" sz="quarter" idx="22"/>
          </p:nvPr>
        </p:nvSpPr>
        <p:spPr/>
        <p:txBody>
          <a:bodyPr/>
          <a:lstStyle/>
          <a:p>
            <a:pPr algn="ctr"/>
            <a:r>
              <a:rPr lang="fr-FR" dirty="0"/>
              <a:t>Implications des participants</a:t>
            </a:r>
          </a:p>
        </p:txBody>
      </p:sp>
    </p:spTree>
    <p:extLst>
      <p:ext uri="{BB962C8B-B14F-4D97-AF65-F5344CB8AC3E}">
        <p14:creationId xmlns:p14="http://schemas.microsoft.com/office/powerpoint/2010/main" val="24418416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p:cNvSpPr>
            <a:spLocks noGrp="1"/>
          </p:cNvSpPr>
          <p:nvPr>
            <p:ph type="body" sz="quarter" idx="20"/>
          </p:nvPr>
        </p:nvSpPr>
        <p:spPr/>
        <p:txBody>
          <a:bodyPr/>
          <a:lstStyle/>
          <a:p>
            <a:endParaRPr lang="fr-FR"/>
          </a:p>
        </p:txBody>
      </p:sp>
      <p:sp>
        <p:nvSpPr>
          <p:cNvPr id="5" name="Espace réservé du texte 4"/>
          <p:cNvSpPr>
            <a:spLocks noGrp="1"/>
          </p:cNvSpPr>
          <p:nvPr>
            <p:ph type="body" sz="quarter" idx="21"/>
          </p:nvPr>
        </p:nvSpPr>
        <p:spPr/>
        <p:txBody>
          <a:bodyPr/>
          <a:lstStyle/>
          <a:p>
            <a:endParaRPr lang="fr-FR"/>
          </a:p>
        </p:txBody>
      </p:sp>
      <p:sp>
        <p:nvSpPr>
          <p:cNvPr id="6" name="Espace réservé du texte 5"/>
          <p:cNvSpPr>
            <a:spLocks noGrp="1"/>
          </p:cNvSpPr>
          <p:nvPr>
            <p:ph type="body" sz="quarter" idx="24"/>
          </p:nvPr>
        </p:nvSpPr>
        <p:spPr/>
        <p:txBody>
          <a:bodyPr/>
          <a:lstStyle/>
          <a:p>
            <a:endParaRPr lang="fr-FR"/>
          </a:p>
        </p:txBody>
      </p:sp>
      <p:sp>
        <p:nvSpPr>
          <p:cNvPr id="7" name="Espace réservé du texte 6"/>
          <p:cNvSpPr>
            <a:spLocks noGrp="1"/>
          </p:cNvSpPr>
          <p:nvPr>
            <p:ph type="body" sz="quarter" idx="25"/>
          </p:nvPr>
        </p:nvSpPr>
        <p:spPr/>
        <p:txBody>
          <a:bodyPr/>
          <a:lstStyle/>
          <a:p>
            <a:endParaRPr lang="fr-FR"/>
          </a:p>
        </p:txBody>
      </p:sp>
      <p:sp>
        <p:nvSpPr>
          <p:cNvPr id="8" name="Espace réservé du texte 7"/>
          <p:cNvSpPr>
            <a:spLocks noGrp="1"/>
          </p:cNvSpPr>
          <p:nvPr>
            <p:ph type="body" sz="quarter" idx="22"/>
          </p:nvPr>
        </p:nvSpPr>
        <p:spPr/>
        <p:txBody>
          <a:bodyPr/>
          <a:lstStyle/>
          <a:p>
            <a:pPr algn="ctr"/>
            <a:r>
              <a:rPr lang="fr-FR" dirty="0"/>
              <a:t>Les participants 1/2</a:t>
            </a:r>
          </a:p>
        </p:txBody>
      </p:sp>
      <p:pic>
        <p:nvPicPr>
          <p:cNvPr id="14" name="Image 13"/>
          <p:cNvPicPr>
            <a:picLocks noChangeAspect="1"/>
          </p:cNvPicPr>
          <p:nvPr/>
        </p:nvPicPr>
        <p:blipFill>
          <a:blip r:embed="rId2"/>
          <a:stretch>
            <a:fillRect/>
          </a:stretch>
        </p:blipFill>
        <p:spPr>
          <a:xfrm>
            <a:off x="573961" y="1197281"/>
            <a:ext cx="8681884" cy="5543463"/>
          </a:xfrm>
          <a:prstGeom prst="rect">
            <a:avLst/>
          </a:prstGeom>
        </p:spPr>
      </p:pic>
    </p:spTree>
    <p:extLst>
      <p:ext uri="{BB962C8B-B14F-4D97-AF65-F5344CB8AC3E}">
        <p14:creationId xmlns:p14="http://schemas.microsoft.com/office/powerpoint/2010/main" val="224653289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5"/>
          </p:nvPr>
        </p:nvSpPr>
        <p:spPr>
          <a:xfrm>
            <a:off x="440142" y="1316182"/>
            <a:ext cx="9015912" cy="5195454"/>
          </a:xfrm>
        </p:spPr>
        <p:txBody>
          <a:bodyPr/>
          <a:lstStyle/>
          <a:p>
            <a:r>
              <a:rPr lang="fr-FR" sz="1600" b="1" dirty="0">
                <a:solidFill>
                  <a:schemeClr val="bg2">
                    <a:lumMod val="50000"/>
                  </a:schemeClr>
                </a:solidFill>
                <a:latin typeface="Georgia" panose="02040502050405020303" pitchFamily="18" charset="0"/>
              </a:rPr>
              <a:t>Jean-Marie C</a:t>
            </a:r>
          </a:p>
          <a:p>
            <a:pPr lvl="1"/>
            <a:r>
              <a:rPr lang="fr-FR" sz="1600" dirty="0">
                <a:solidFill>
                  <a:schemeClr val="bg2">
                    <a:lumMod val="50000"/>
                  </a:schemeClr>
                </a:solidFill>
                <a:latin typeface="Georgia" panose="02040502050405020303" pitchFamily="18" charset="0"/>
              </a:rPr>
              <a:t>Relecture des statuts et du règlement intérieur</a:t>
            </a:r>
          </a:p>
          <a:p>
            <a:pPr lvl="1"/>
            <a:r>
              <a:rPr lang="fr-FR" sz="1600" dirty="0">
                <a:solidFill>
                  <a:schemeClr val="bg2">
                    <a:lumMod val="50000"/>
                  </a:schemeClr>
                </a:solidFill>
                <a:latin typeface="Georgia" panose="02040502050405020303" pitchFamily="18" charset="0"/>
              </a:rPr>
              <a:t>Travail sur la base de données (avec Nicolas et JFDL)</a:t>
            </a:r>
          </a:p>
          <a:p>
            <a:pPr lvl="1"/>
            <a:r>
              <a:rPr lang="fr-FR" sz="1600" dirty="0">
                <a:solidFill>
                  <a:schemeClr val="bg2">
                    <a:lumMod val="50000"/>
                  </a:schemeClr>
                </a:solidFill>
                <a:latin typeface="Georgia" panose="02040502050405020303" pitchFamily="18" charset="0"/>
              </a:rPr>
              <a:t>Redynamiser la commission Histoire pour une revue sur les grands anciens</a:t>
            </a:r>
          </a:p>
          <a:p>
            <a:r>
              <a:rPr lang="fr-FR" sz="1600" b="1" dirty="0">
                <a:solidFill>
                  <a:schemeClr val="bg2">
                    <a:lumMod val="50000"/>
                  </a:schemeClr>
                </a:solidFill>
                <a:latin typeface="Georgia" panose="02040502050405020303" pitchFamily="18" charset="0"/>
              </a:rPr>
              <a:t>Tania</a:t>
            </a:r>
          </a:p>
          <a:p>
            <a:pPr lvl="1"/>
            <a:r>
              <a:rPr lang="fr-FR" sz="1600" dirty="0">
                <a:solidFill>
                  <a:schemeClr val="bg2">
                    <a:lumMod val="50000"/>
                  </a:schemeClr>
                </a:solidFill>
                <a:latin typeface="Georgia" panose="02040502050405020303" pitchFamily="18" charset="0"/>
              </a:rPr>
              <a:t>Trouver 2 nouveaux cotisants</a:t>
            </a:r>
          </a:p>
          <a:p>
            <a:pPr lvl="1"/>
            <a:r>
              <a:rPr lang="fr-FR" sz="1600" dirty="0">
                <a:solidFill>
                  <a:schemeClr val="bg2">
                    <a:lumMod val="50000"/>
                  </a:schemeClr>
                </a:solidFill>
                <a:latin typeface="Georgia" panose="02040502050405020303" pitchFamily="18" charset="0"/>
              </a:rPr>
              <a:t>Etre correspondante entreprise</a:t>
            </a:r>
          </a:p>
          <a:p>
            <a:r>
              <a:rPr lang="fr-FR" sz="1600" b="1" dirty="0">
                <a:solidFill>
                  <a:schemeClr val="bg2">
                    <a:lumMod val="50000"/>
                  </a:schemeClr>
                </a:solidFill>
                <a:latin typeface="Georgia" panose="02040502050405020303" pitchFamily="18" charset="0"/>
              </a:rPr>
              <a:t>Jean-Marie T</a:t>
            </a:r>
          </a:p>
          <a:p>
            <a:pPr lvl="1"/>
            <a:r>
              <a:rPr lang="fr-FR" sz="1600" dirty="0">
                <a:solidFill>
                  <a:schemeClr val="bg2">
                    <a:lumMod val="50000"/>
                  </a:schemeClr>
                </a:solidFill>
                <a:latin typeface="Georgia" panose="02040502050405020303" pitchFamily="18" charset="0"/>
              </a:rPr>
              <a:t>Structurer l’association </a:t>
            </a:r>
            <a:r>
              <a:rPr lang="fr-FR" sz="1600" dirty="0" err="1">
                <a:solidFill>
                  <a:schemeClr val="bg2">
                    <a:lumMod val="50000"/>
                  </a:schemeClr>
                </a:solidFill>
                <a:latin typeface="Georgia" panose="02040502050405020303" pitchFamily="18" charset="0"/>
              </a:rPr>
              <a:t>Alumni</a:t>
            </a:r>
            <a:r>
              <a:rPr lang="fr-FR" sz="1600" dirty="0">
                <a:solidFill>
                  <a:schemeClr val="bg2">
                    <a:lumMod val="50000"/>
                  </a:schemeClr>
                </a:solidFill>
                <a:latin typeface="Georgia" panose="02040502050405020303" pitchFamily="18" charset="0"/>
              </a:rPr>
              <a:t> à Toulouse</a:t>
            </a:r>
          </a:p>
          <a:p>
            <a:pPr lvl="1"/>
            <a:r>
              <a:rPr lang="fr-FR" sz="1600" dirty="0">
                <a:solidFill>
                  <a:schemeClr val="bg2">
                    <a:lumMod val="50000"/>
                  </a:schemeClr>
                </a:solidFill>
                <a:latin typeface="Georgia" panose="02040502050405020303" pitchFamily="18" charset="0"/>
              </a:rPr>
              <a:t>Créer une revue de prestige thématique</a:t>
            </a:r>
          </a:p>
          <a:p>
            <a:pPr lvl="1"/>
            <a:r>
              <a:rPr lang="fr-FR" sz="1600" dirty="0">
                <a:solidFill>
                  <a:schemeClr val="bg2">
                    <a:lumMod val="50000"/>
                  </a:schemeClr>
                </a:solidFill>
                <a:latin typeface="Georgia" panose="02040502050405020303" pitchFamily="18" charset="0"/>
              </a:rPr>
              <a:t>Faire des visites techniques / voyages techniques (Kourou, observatoires…)</a:t>
            </a:r>
          </a:p>
          <a:p>
            <a:pPr lvl="1"/>
            <a:r>
              <a:rPr lang="fr-FR" sz="1600" dirty="0">
                <a:solidFill>
                  <a:schemeClr val="bg2">
                    <a:lumMod val="50000"/>
                  </a:schemeClr>
                </a:solidFill>
                <a:latin typeface="Georgia" panose="02040502050405020303" pitchFamily="18" charset="0"/>
              </a:rPr>
              <a:t>Organiser la visite au Bourget</a:t>
            </a:r>
          </a:p>
          <a:p>
            <a:r>
              <a:rPr lang="fr-FR" sz="1600" dirty="0">
                <a:solidFill>
                  <a:schemeClr val="bg2">
                    <a:lumMod val="50000"/>
                  </a:schemeClr>
                </a:solidFill>
                <a:latin typeface="Georgia" panose="02040502050405020303" pitchFamily="18" charset="0"/>
              </a:rPr>
              <a:t> </a:t>
            </a:r>
            <a:r>
              <a:rPr lang="fr-FR" sz="1600" b="1" dirty="0">
                <a:solidFill>
                  <a:schemeClr val="bg2">
                    <a:lumMod val="50000"/>
                  </a:schemeClr>
                </a:solidFill>
                <a:latin typeface="Georgia" panose="02040502050405020303" pitchFamily="18" charset="0"/>
              </a:rPr>
              <a:t>Jean-Louis M</a:t>
            </a:r>
          </a:p>
          <a:p>
            <a:pPr lvl="1"/>
            <a:r>
              <a:rPr lang="fr-FR" sz="1600" dirty="0">
                <a:solidFill>
                  <a:schemeClr val="bg2">
                    <a:lumMod val="50000"/>
                  </a:schemeClr>
                </a:solidFill>
                <a:latin typeface="Georgia" panose="02040502050405020303" pitchFamily="18" charset="0"/>
              </a:rPr>
              <a:t>Relation avec la Fondation</a:t>
            </a:r>
          </a:p>
          <a:p>
            <a:pPr lvl="1"/>
            <a:r>
              <a:rPr lang="fr-FR" sz="1600" dirty="0">
                <a:solidFill>
                  <a:schemeClr val="bg2">
                    <a:lumMod val="50000"/>
                  </a:schemeClr>
                </a:solidFill>
                <a:latin typeface="Georgia" panose="02040502050405020303" pitchFamily="18" charset="0"/>
              </a:rPr>
              <a:t>Relation avec l’école (aide au groupe de travail)</a:t>
            </a:r>
          </a:p>
          <a:p>
            <a:pPr lvl="1"/>
            <a:r>
              <a:rPr lang="fr-FR" sz="1600" dirty="0">
                <a:solidFill>
                  <a:schemeClr val="bg2">
                    <a:lumMod val="50000"/>
                  </a:schemeClr>
                </a:solidFill>
                <a:latin typeface="Georgia" panose="02040502050405020303" pitchFamily="18" charset="0"/>
              </a:rPr>
              <a:t>Présence sur le campus</a:t>
            </a:r>
          </a:p>
          <a:p>
            <a:pPr lvl="1"/>
            <a:r>
              <a:rPr lang="fr-FR" sz="1600" dirty="0">
                <a:solidFill>
                  <a:schemeClr val="bg2">
                    <a:lumMod val="50000"/>
                  </a:schemeClr>
                </a:solidFill>
                <a:latin typeface="Georgia" panose="02040502050405020303" pitchFamily="18" charset="0"/>
              </a:rPr>
              <a:t>Relation avec les étudiants (aide au groupe de travail)</a:t>
            </a:r>
          </a:p>
          <a:p>
            <a:pPr lvl="1"/>
            <a:r>
              <a:rPr lang="fr-FR" sz="1600" dirty="0">
                <a:solidFill>
                  <a:schemeClr val="bg2">
                    <a:lumMod val="50000"/>
                  </a:schemeClr>
                </a:solidFill>
                <a:latin typeface="Georgia" panose="02040502050405020303" pitchFamily="18" charset="0"/>
              </a:rPr>
              <a:t>Quitter la CPRS, passer le relais</a:t>
            </a:r>
          </a:p>
          <a:p>
            <a:endParaRPr lang="fr-FR" dirty="0"/>
          </a:p>
        </p:txBody>
      </p:sp>
      <p:sp>
        <p:nvSpPr>
          <p:cNvPr id="4" name="Espace réservé du texte 3"/>
          <p:cNvSpPr>
            <a:spLocks noGrp="1"/>
          </p:cNvSpPr>
          <p:nvPr>
            <p:ph type="body" sz="quarter" idx="20"/>
          </p:nvPr>
        </p:nvSpPr>
        <p:spPr/>
        <p:txBody>
          <a:bodyPr/>
          <a:lstStyle/>
          <a:p>
            <a:endParaRPr lang="fr-FR"/>
          </a:p>
        </p:txBody>
      </p:sp>
      <p:sp>
        <p:nvSpPr>
          <p:cNvPr id="5" name="Espace réservé du texte 4"/>
          <p:cNvSpPr>
            <a:spLocks noGrp="1"/>
          </p:cNvSpPr>
          <p:nvPr>
            <p:ph type="body" sz="quarter" idx="21"/>
          </p:nvPr>
        </p:nvSpPr>
        <p:spPr/>
        <p:txBody>
          <a:bodyPr/>
          <a:lstStyle/>
          <a:p>
            <a:endParaRPr lang="fr-FR"/>
          </a:p>
        </p:txBody>
      </p:sp>
      <p:sp>
        <p:nvSpPr>
          <p:cNvPr id="6" name="Espace réservé du texte 5"/>
          <p:cNvSpPr>
            <a:spLocks noGrp="1"/>
          </p:cNvSpPr>
          <p:nvPr>
            <p:ph type="body" sz="quarter" idx="24"/>
          </p:nvPr>
        </p:nvSpPr>
        <p:spPr/>
        <p:txBody>
          <a:bodyPr/>
          <a:lstStyle/>
          <a:p>
            <a:endParaRPr lang="fr-FR"/>
          </a:p>
        </p:txBody>
      </p:sp>
      <p:sp>
        <p:nvSpPr>
          <p:cNvPr id="7" name="Espace réservé du texte 6"/>
          <p:cNvSpPr>
            <a:spLocks noGrp="1"/>
          </p:cNvSpPr>
          <p:nvPr>
            <p:ph type="body" sz="quarter" idx="25"/>
          </p:nvPr>
        </p:nvSpPr>
        <p:spPr/>
        <p:txBody>
          <a:bodyPr/>
          <a:lstStyle/>
          <a:p>
            <a:endParaRPr lang="fr-FR"/>
          </a:p>
        </p:txBody>
      </p:sp>
      <p:sp>
        <p:nvSpPr>
          <p:cNvPr id="8" name="Espace réservé du texte 7"/>
          <p:cNvSpPr>
            <a:spLocks noGrp="1"/>
          </p:cNvSpPr>
          <p:nvPr>
            <p:ph type="body" sz="quarter" idx="22"/>
          </p:nvPr>
        </p:nvSpPr>
        <p:spPr/>
        <p:txBody>
          <a:bodyPr/>
          <a:lstStyle/>
          <a:p>
            <a:pPr algn="ctr"/>
            <a:r>
              <a:rPr lang="fr-FR" dirty="0"/>
              <a:t>Implications des participants</a:t>
            </a:r>
          </a:p>
          <a:p>
            <a:pPr algn="ctr"/>
            <a:endParaRPr lang="fr-FR" dirty="0"/>
          </a:p>
        </p:txBody>
      </p:sp>
    </p:spTree>
    <p:extLst>
      <p:ext uri="{BB962C8B-B14F-4D97-AF65-F5344CB8AC3E}">
        <p14:creationId xmlns:p14="http://schemas.microsoft.com/office/powerpoint/2010/main" val="8987310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5"/>
          </p:nvPr>
        </p:nvSpPr>
        <p:spPr>
          <a:xfrm>
            <a:off x="440142" y="1987249"/>
            <a:ext cx="8910335" cy="2810893"/>
          </a:xfrm>
        </p:spPr>
        <p:txBody>
          <a:bodyPr/>
          <a:lstStyle/>
          <a:p>
            <a:r>
              <a:rPr lang="fr-FR" sz="1600" b="1" dirty="0">
                <a:solidFill>
                  <a:schemeClr val="bg2">
                    <a:lumMod val="50000"/>
                  </a:schemeClr>
                </a:solidFill>
                <a:latin typeface="Georgia" panose="02040502050405020303" pitchFamily="18" charset="0"/>
              </a:rPr>
              <a:t>Francis</a:t>
            </a:r>
          </a:p>
          <a:p>
            <a:pPr lvl="1"/>
            <a:r>
              <a:rPr lang="fr-FR" sz="1600" dirty="0">
                <a:solidFill>
                  <a:schemeClr val="bg2">
                    <a:lumMod val="50000"/>
                  </a:schemeClr>
                </a:solidFill>
                <a:latin typeface="Georgia" panose="02040502050405020303" pitchFamily="18" charset="0"/>
              </a:rPr>
              <a:t>Pas pouvoir s’impliquer à courts termes</a:t>
            </a:r>
          </a:p>
          <a:p>
            <a:pPr lvl="1"/>
            <a:r>
              <a:rPr lang="fr-FR" sz="1600" dirty="0">
                <a:solidFill>
                  <a:schemeClr val="bg2">
                    <a:lumMod val="50000"/>
                  </a:schemeClr>
                </a:solidFill>
                <a:latin typeface="Georgia" panose="02040502050405020303" pitchFamily="18" charset="0"/>
              </a:rPr>
              <a:t>Aide sur l’évolution du site</a:t>
            </a:r>
          </a:p>
          <a:p>
            <a:r>
              <a:rPr lang="fr-FR" sz="1600" b="1" dirty="0">
                <a:solidFill>
                  <a:schemeClr val="bg2">
                    <a:lumMod val="50000"/>
                  </a:schemeClr>
                </a:solidFill>
                <a:latin typeface="Georgia" panose="02040502050405020303" pitchFamily="18" charset="0"/>
              </a:rPr>
              <a:t>Alain</a:t>
            </a:r>
          </a:p>
          <a:p>
            <a:pPr lvl="1"/>
            <a:r>
              <a:rPr lang="fr-FR" sz="1600" dirty="0">
                <a:solidFill>
                  <a:schemeClr val="bg2">
                    <a:lumMod val="50000"/>
                  </a:schemeClr>
                </a:solidFill>
                <a:latin typeface="Georgia" panose="02040502050405020303" pitchFamily="18" charset="0"/>
              </a:rPr>
              <a:t>Relecture des documents</a:t>
            </a:r>
          </a:p>
          <a:p>
            <a:pPr lvl="1"/>
            <a:r>
              <a:rPr lang="fr-FR" sz="1600" dirty="0">
                <a:solidFill>
                  <a:schemeClr val="bg2">
                    <a:lumMod val="50000"/>
                  </a:schemeClr>
                </a:solidFill>
                <a:latin typeface="Georgia" panose="02040502050405020303" pitchFamily="18" charset="0"/>
              </a:rPr>
              <a:t>Animer la communauté – mettre de l’ordre dans les correspondants entreprises</a:t>
            </a:r>
          </a:p>
          <a:p>
            <a:r>
              <a:rPr lang="fr-FR" sz="1600" b="1" dirty="0">
                <a:solidFill>
                  <a:schemeClr val="bg2">
                    <a:lumMod val="50000"/>
                  </a:schemeClr>
                </a:solidFill>
                <a:latin typeface="Georgia" panose="02040502050405020303" pitchFamily="18" charset="0"/>
              </a:rPr>
              <a:t>Danielle</a:t>
            </a:r>
          </a:p>
          <a:p>
            <a:pPr lvl="1"/>
            <a:r>
              <a:rPr lang="fr-FR" sz="1600" dirty="0">
                <a:solidFill>
                  <a:schemeClr val="bg2">
                    <a:lumMod val="50000"/>
                  </a:schemeClr>
                </a:solidFill>
                <a:latin typeface="Georgia" panose="02040502050405020303" pitchFamily="18" charset="0"/>
              </a:rPr>
              <a:t>Cohérence d’ensemble pour que ce séminaire ait des impacts REELS et FORTS sur le futur</a:t>
            </a:r>
          </a:p>
          <a:p>
            <a:r>
              <a:rPr lang="fr-FR" sz="1600" b="1" dirty="0">
                <a:solidFill>
                  <a:schemeClr val="bg2">
                    <a:lumMod val="50000"/>
                  </a:schemeClr>
                </a:solidFill>
                <a:latin typeface="Georgia" panose="02040502050405020303" pitchFamily="18" charset="0"/>
              </a:rPr>
              <a:t>Gregory</a:t>
            </a:r>
          </a:p>
          <a:p>
            <a:pPr lvl="1"/>
            <a:r>
              <a:rPr lang="fr-FR" sz="1600" dirty="0">
                <a:solidFill>
                  <a:schemeClr val="bg2">
                    <a:lumMod val="50000"/>
                  </a:schemeClr>
                </a:solidFill>
                <a:latin typeface="Georgia" panose="02040502050405020303" pitchFamily="18" charset="0"/>
              </a:rPr>
              <a:t>Pas d’action liée directement au séminaire</a:t>
            </a:r>
          </a:p>
          <a:p>
            <a:endParaRPr lang="fr-FR" sz="1600" dirty="0">
              <a:solidFill>
                <a:schemeClr val="bg2">
                  <a:lumMod val="50000"/>
                </a:schemeClr>
              </a:solidFill>
              <a:latin typeface="Georgia" panose="02040502050405020303" pitchFamily="18" charset="0"/>
            </a:endParaRPr>
          </a:p>
          <a:p>
            <a:endParaRPr lang="fr-FR" dirty="0"/>
          </a:p>
        </p:txBody>
      </p:sp>
      <p:sp>
        <p:nvSpPr>
          <p:cNvPr id="4" name="Espace réservé du texte 3"/>
          <p:cNvSpPr>
            <a:spLocks noGrp="1"/>
          </p:cNvSpPr>
          <p:nvPr>
            <p:ph type="body" sz="quarter" idx="20"/>
          </p:nvPr>
        </p:nvSpPr>
        <p:spPr/>
        <p:txBody>
          <a:bodyPr/>
          <a:lstStyle/>
          <a:p>
            <a:endParaRPr lang="fr-FR"/>
          </a:p>
        </p:txBody>
      </p:sp>
      <p:sp>
        <p:nvSpPr>
          <p:cNvPr id="5" name="Espace réservé du texte 4"/>
          <p:cNvSpPr>
            <a:spLocks noGrp="1"/>
          </p:cNvSpPr>
          <p:nvPr>
            <p:ph type="body" sz="quarter" idx="21"/>
          </p:nvPr>
        </p:nvSpPr>
        <p:spPr/>
        <p:txBody>
          <a:bodyPr/>
          <a:lstStyle/>
          <a:p>
            <a:endParaRPr lang="fr-FR"/>
          </a:p>
        </p:txBody>
      </p:sp>
      <p:sp>
        <p:nvSpPr>
          <p:cNvPr id="6" name="Espace réservé du texte 5"/>
          <p:cNvSpPr>
            <a:spLocks noGrp="1"/>
          </p:cNvSpPr>
          <p:nvPr>
            <p:ph type="body" sz="quarter" idx="24"/>
          </p:nvPr>
        </p:nvSpPr>
        <p:spPr/>
        <p:txBody>
          <a:bodyPr/>
          <a:lstStyle/>
          <a:p>
            <a:endParaRPr lang="fr-FR"/>
          </a:p>
        </p:txBody>
      </p:sp>
      <p:sp>
        <p:nvSpPr>
          <p:cNvPr id="7" name="Espace réservé du texte 6"/>
          <p:cNvSpPr>
            <a:spLocks noGrp="1"/>
          </p:cNvSpPr>
          <p:nvPr>
            <p:ph type="body" sz="quarter" idx="25"/>
          </p:nvPr>
        </p:nvSpPr>
        <p:spPr/>
        <p:txBody>
          <a:bodyPr/>
          <a:lstStyle/>
          <a:p>
            <a:endParaRPr lang="fr-FR"/>
          </a:p>
        </p:txBody>
      </p:sp>
      <p:sp>
        <p:nvSpPr>
          <p:cNvPr id="8" name="Espace réservé du texte 7"/>
          <p:cNvSpPr>
            <a:spLocks noGrp="1"/>
          </p:cNvSpPr>
          <p:nvPr>
            <p:ph type="body" sz="quarter" idx="22"/>
          </p:nvPr>
        </p:nvSpPr>
        <p:spPr/>
        <p:txBody>
          <a:bodyPr/>
          <a:lstStyle/>
          <a:p>
            <a:pPr algn="ctr"/>
            <a:r>
              <a:rPr lang="fr-FR" dirty="0"/>
              <a:t>Implications des participants</a:t>
            </a:r>
          </a:p>
          <a:p>
            <a:endParaRPr lang="fr-FR" dirty="0"/>
          </a:p>
        </p:txBody>
      </p:sp>
      <p:pic>
        <p:nvPicPr>
          <p:cNvPr id="9" name="Picture 2" descr="1">
            <a:extLst>
              <a:ext uri="{FF2B5EF4-FFF2-40B4-BE49-F238E27FC236}">
                <a16:creationId xmlns:a16="http://schemas.microsoft.com/office/drawing/2014/main" id="{E7626A81-F36F-CB06-35CC-9193F52518E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32611" y="4448459"/>
            <a:ext cx="2699238" cy="1802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ZoneTexte 1"/>
          <p:cNvSpPr txBox="1"/>
          <p:nvPr/>
        </p:nvSpPr>
        <p:spPr>
          <a:xfrm>
            <a:off x="1150374" y="4765119"/>
            <a:ext cx="4581832" cy="1569660"/>
          </a:xfrm>
          <a:prstGeom prst="rect">
            <a:avLst/>
          </a:prstGeom>
          <a:noFill/>
          <a:ln w="76200">
            <a:solidFill>
              <a:schemeClr val="accent3"/>
            </a:solidFill>
          </a:ln>
        </p:spPr>
        <p:txBody>
          <a:bodyPr wrap="square" rtlCol="0">
            <a:spAutoFit/>
          </a:bodyPr>
          <a:lstStyle/>
          <a:p>
            <a:pPr lvl="1" algn="ctr"/>
            <a:r>
              <a:rPr lang="fr-FR" sz="2400" dirty="0">
                <a:solidFill>
                  <a:schemeClr val="bg2">
                    <a:lumMod val="50000"/>
                  </a:schemeClr>
                </a:solidFill>
                <a:latin typeface="Georgia" panose="02040502050405020303" pitchFamily="18" charset="0"/>
              </a:rPr>
              <a:t>Ces actions seront reprises dans un plan d’action consolidé pour compléter cette restitution </a:t>
            </a:r>
            <a:endParaRPr lang="fr-FR" dirty="0"/>
          </a:p>
        </p:txBody>
      </p:sp>
    </p:spTree>
    <p:extLst>
      <p:ext uri="{BB962C8B-B14F-4D97-AF65-F5344CB8AC3E}">
        <p14:creationId xmlns:p14="http://schemas.microsoft.com/office/powerpoint/2010/main" val="32699363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B3DA6D44-57C9-B7EF-EC8A-268628D61813}"/>
              </a:ext>
            </a:extLst>
          </p:cNvPr>
          <p:cNvSpPr txBox="1"/>
          <p:nvPr/>
        </p:nvSpPr>
        <p:spPr>
          <a:xfrm>
            <a:off x="1497834" y="2622016"/>
            <a:ext cx="1668877" cy="396000"/>
          </a:xfrm>
          <a:prstGeom prst="rect">
            <a:avLst/>
          </a:prstGeom>
          <a:noFill/>
          <a:ln w="0">
            <a:noFill/>
          </a:ln>
        </p:spPr>
        <p:txBody>
          <a:bodyPr lIns="90000" tIns="45000" rIns="90000" bIns="45000">
            <a:noAutofit/>
          </a:bodyPr>
          <a:lstStyle/>
          <a:p>
            <a:pPr>
              <a:lnSpc>
                <a:spcPct val="90000"/>
              </a:lnSpc>
              <a:spcBef>
                <a:spcPts val="1001"/>
              </a:spcBef>
              <a:tabLst>
                <a:tab pos="0" algn="l"/>
              </a:tabLst>
            </a:pPr>
            <a:r>
              <a:rPr lang="fr-FR" sz="2800" b="1" spc="-1" dirty="0">
                <a:solidFill>
                  <a:schemeClr val="bg1"/>
                </a:solidFill>
                <a:latin typeface="Georgia"/>
                <a:ea typeface="Georgia"/>
              </a:rPr>
              <a:t>Annexe</a:t>
            </a:r>
            <a:endParaRPr lang="fr-FR" sz="2800" b="1" strike="noStrike" spc="-1" dirty="0">
              <a:solidFill>
                <a:schemeClr val="bg1"/>
              </a:solidFill>
              <a:latin typeface="Calibri"/>
            </a:endParaRPr>
          </a:p>
        </p:txBody>
      </p:sp>
      <p:pic>
        <p:nvPicPr>
          <p:cNvPr id="3" name="Picture 2" descr="1">
            <a:extLst>
              <a:ext uri="{FF2B5EF4-FFF2-40B4-BE49-F238E27FC236}">
                <a16:creationId xmlns:a16="http://schemas.microsoft.com/office/drawing/2014/main" id="{E7626A81-F36F-CB06-35CC-9193F52518E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09592" y="3429004"/>
            <a:ext cx="2699238" cy="1802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0" y="2132873"/>
            <a:ext cx="9633520" cy="1470025"/>
          </a:xfrm>
        </p:spPr>
        <p:txBody>
          <a:bodyPr>
            <a:normAutofit fontScale="90000"/>
          </a:bodyPr>
          <a:lstStyle/>
          <a:p>
            <a:r>
              <a:rPr lang="fr-FR" sz="4000" dirty="0"/>
              <a:t>Séminaire ISAE SUPAERO ENSICA </a:t>
            </a:r>
            <a:r>
              <a:rPr lang="fr-FR" sz="4000" dirty="0" err="1"/>
              <a:t>Alumni</a:t>
            </a:r>
            <a:r>
              <a:rPr lang="fr-FR" sz="4000" dirty="0"/>
              <a:t> </a:t>
            </a:r>
            <a:br>
              <a:rPr lang="fr-FR" sz="4000" dirty="0"/>
            </a:br>
            <a:br>
              <a:rPr lang="fr-FR" sz="4000" dirty="0"/>
            </a:br>
            <a:r>
              <a:rPr lang="fr-FR" sz="3100" dirty="0"/>
              <a:t>Construisons ensemble l’avenir de notre Association</a:t>
            </a:r>
          </a:p>
        </p:txBody>
      </p:sp>
      <p:sp>
        <p:nvSpPr>
          <p:cNvPr id="3" name="Sous-titre 2"/>
          <p:cNvSpPr>
            <a:spLocks noGrp="1"/>
          </p:cNvSpPr>
          <p:nvPr>
            <p:ph type="subTitle" idx="1"/>
          </p:nvPr>
        </p:nvSpPr>
        <p:spPr/>
        <p:txBody>
          <a:bodyPr/>
          <a:lstStyle/>
          <a:p>
            <a:r>
              <a:rPr lang="fr-FR" dirty="0"/>
              <a:t>Campus ISAE SUPAERO</a:t>
            </a:r>
          </a:p>
          <a:p>
            <a:r>
              <a:rPr lang="fr-FR" dirty="0"/>
              <a:t>Toulouse</a:t>
            </a:r>
          </a:p>
          <a:p>
            <a:r>
              <a:rPr lang="fr-FR" dirty="0"/>
              <a:t>24 et 25 mars 2023</a:t>
            </a:r>
          </a:p>
        </p:txBody>
      </p:sp>
      <p:pic>
        <p:nvPicPr>
          <p:cNvPr id="1026" name="Picture 2" descr="C:\Users\Home\CloudStation\Sup'aéro 2022\Séminaire\Livret d'accueil\Visuel\1_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60883" y="332656"/>
            <a:ext cx="2454205" cy="1512168"/>
          </a:xfrm>
          <a:prstGeom prst="rect">
            <a:avLst/>
          </a:prstGeom>
          <a:noFill/>
          <a:extLst>
            <a:ext uri="{909E8E84-426E-40DD-AFC4-6F175D3DCCD1}">
              <a14:hiddenFill xmlns:a14="http://schemas.microsoft.com/office/drawing/2010/main">
                <a:solidFill>
                  <a:srgbClr val="FFFFFF"/>
                </a:solidFill>
              </a14:hiddenFill>
            </a:ext>
          </a:extLst>
        </p:spPr>
      </p:pic>
      <p:sp>
        <p:nvSpPr>
          <p:cNvPr id="4" name="Espace réservé de la date 3"/>
          <p:cNvSpPr>
            <a:spLocks noGrp="1"/>
          </p:cNvSpPr>
          <p:nvPr>
            <p:ph type="dt" sz="half" idx="10"/>
          </p:nvPr>
        </p:nvSpPr>
        <p:spPr/>
        <p:txBody>
          <a:bodyPr/>
          <a:lstStyle/>
          <a:p>
            <a:fld id="{1D788320-7E92-408A-85A9-A3D6798A3B96}" type="datetime1">
              <a:rPr lang="fr-FR" smtClean="0">
                <a:solidFill>
                  <a:prstClr val="black">
                    <a:tint val="75000"/>
                  </a:prstClr>
                </a:solidFill>
              </a:rPr>
              <a:pPr/>
              <a:t>31/03/2023</a:t>
            </a:fld>
            <a:endParaRPr lang="en-US">
              <a:solidFill>
                <a:prstClr val="black">
                  <a:tint val="75000"/>
                </a:prstClr>
              </a:solidFill>
            </a:endParaRPr>
          </a:p>
        </p:txBody>
      </p:sp>
      <p:sp>
        <p:nvSpPr>
          <p:cNvPr id="5" name="Espace réservé du pied de page 4"/>
          <p:cNvSpPr>
            <a:spLocks noGrp="1"/>
          </p:cNvSpPr>
          <p:nvPr>
            <p:ph type="ftr" sz="quarter" idx="11"/>
          </p:nvPr>
        </p:nvSpPr>
        <p:spPr/>
        <p:txBody>
          <a:bodyPr/>
          <a:lstStyle/>
          <a:p>
            <a:r>
              <a:rPr lang="en-US">
                <a:solidFill>
                  <a:prstClr val="black">
                    <a:tint val="75000"/>
                  </a:prstClr>
                </a:solidFill>
              </a:rPr>
              <a:t>Séminaire ISAE SUPAERO ENSICA Alumni</a:t>
            </a:r>
          </a:p>
        </p:txBody>
      </p:sp>
      <p:sp>
        <p:nvSpPr>
          <p:cNvPr id="6" name="Espace réservé du numéro de diapositive 5"/>
          <p:cNvSpPr>
            <a:spLocks noGrp="1"/>
          </p:cNvSpPr>
          <p:nvPr>
            <p:ph type="sldNum" sz="quarter" idx="12"/>
          </p:nvPr>
        </p:nvSpPr>
        <p:spPr/>
        <p:txBody>
          <a:bodyPr/>
          <a:lstStyle/>
          <a:p>
            <a:fld id="{9648F39E-9C37-485F-AC97-16BB4BDF9F49}" type="slidenum">
              <a:rPr lang="en-US" smtClean="0">
                <a:solidFill>
                  <a:prstClr val="black">
                    <a:tint val="75000"/>
                  </a:prstClr>
                </a:solidFill>
              </a:rPr>
              <a:pPr/>
              <a:t>43</a:t>
            </a:fld>
            <a:endParaRPr lang="en-US">
              <a:solidFill>
                <a:prstClr val="black">
                  <a:tint val="75000"/>
                </a:prstClr>
              </a:solidFill>
            </a:endParaRPr>
          </a:p>
        </p:txBody>
      </p:sp>
    </p:spTree>
    <p:extLst>
      <p:ext uri="{BB962C8B-B14F-4D97-AF65-F5344CB8AC3E}">
        <p14:creationId xmlns:p14="http://schemas.microsoft.com/office/powerpoint/2010/main" val="81526583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28497" y="116632"/>
            <a:ext cx="8915400" cy="1143000"/>
          </a:xfrm>
        </p:spPr>
        <p:txBody>
          <a:bodyPr/>
          <a:lstStyle/>
          <a:p>
            <a:r>
              <a:rPr lang="fr-FR" dirty="0"/>
              <a:t>Bienvenue </a:t>
            </a:r>
          </a:p>
        </p:txBody>
      </p:sp>
      <p:pic>
        <p:nvPicPr>
          <p:cNvPr id="2050" name="Picture 2" descr="C:\Users\Home\CloudStation\Sup'aéro 2022\Séminaire\Livret d'accueil\Visuel\5_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42610" y="1124744"/>
            <a:ext cx="6746727" cy="4157022"/>
          </a:xfrm>
          <a:prstGeom prst="rect">
            <a:avLst/>
          </a:prstGeom>
          <a:noFill/>
          <a:extLst>
            <a:ext uri="{909E8E84-426E-40DD-AFC4-6F175D3DCCD1}">
              <a14:hiddenFill xmlns:a14="http://schemas.microsoft.com/office/drawing/2010/main">
                <a:solidFill>
                  <a:srgbClr val="FFFFFF"/>
                </a:solidFill>
              </a14:hiddenFill>
            </a:ext>
          </a:extLst>
        </p:spPr>
      </p:pic>
      <p:sp>
        <p:nvSpPr>
          <p:cNvPr id="4" name="Espace réservé de la date 3"/>
          <p:cNvSpPr>
            <a:spLocks noGrp="1"/>
          </p:cNvSpPr>
          <p:nvPr>
            <p:ph type="dt" sz="half" idx="10"/>
          </p:nvPr>
        </p:nvSpPr>
        <p:spPr/>
        <p:txBody>
          <a:bodyPr/>
          <a:lstStyle/>
          <a:p>
            <a:fld id="{2B00C0FC-8CBC-45AB-9E3D-DAC19020F416}" type="datetime1">
              <a:rPr lang="fr-FR" smtClean="0">
                <a:solidFill>
                  <a:prstClr val="black">
                    <a:tint val="75000"/>
                  </a:prstClr>
                </a:solidFill>
              </a:rPr>
              <a:pPr/>
              <a:t>31/03/2023</a:t>
            </a:fld>
            <a:endParaRPr lang="en-US">
              <a:solidFill>
                <a:prstClr val="black">
                  <a:tint val="75000"/>
                </a:prstClr>
              </a:solidFill>
            </a:endParaRPr>
          </a:p>
        </p:txBody>
      </p:sp>
      <p:sp>
        <p:nvSpPr>
          <p:cNvPr id="5" name="Espace réservé du pied de page 4"/>
          <p:cNvSpPr>
            <a:spLocks noGrp="1"/>
          </p:cNvSpPr>
          <p:nvPr>
            <p:ph type="ftr" sz="quarter" idx="11"/>
          </p:nvPr>
        </p:nvSpPr>
        <p:spPr/>
        <p:txBody>
          <a:bodyPr/>
          <a:lstStyle/>
          <a:p>
            <a:r>
              <a:rPr lang="en-US">
                <a:solidFill>
                  <a:prstClr val="black">
                    <a:tint val="75000"/>
                  </a:prstClr>
                </a:solidFill>
              </a:rPr>
              <a:t>Séminaire ISAE SUPAERO ENSICA Alumni</a:t>
            </a:r>
          </a:p>
        </p:txBody>
      </p:sp>
      <p:sp>
        <p:nvSpPr>
          <p:cNvPr id="6" name="Espace réservé du numéro de diapositive 5"/>
          <p:cNvSpPr>
            <a:spLocks noGrp="1"/>
          </p:cNvSpPr>
          <p:nvPr>
            <p:ph type="sldNum" sz="quarter" idx="12"/>
          </p:nvPr>
        </p:nvSpPr>
        <p:spPr/>
        <p:txBody>
          <a:bodyPr/>
          <a:lstStyle/>
          <a:p>
            <a:fld id="{9648F39E-9C37-485F-AC97-16BB4BDF9F49}" type="slidenum">
              <a:rPr lang="en-US" smtClean="0">
                <a:solidFill>
                  <a:prstClr val="black">
                    <a:tint val="75000"/>
                  </a:prstClr>
                </a:solidFill>
              </a:rPr>
              <a:pPr/>
              <a:t>44</a:t>
            </a:fld>
            <a:endParaRPr lang="en-US">
              <a:solidFill>
                <a:prstClr val="black">
                  <a:tint val="75000"/>
                </a:prstClr>
              </a:solidFill>
            </a:endParaRPr>
          </a:p>
        </p:txBody>
      </p:sp>
      <p:sp>
        <p:nvSpPr>
          <p:cNvPr id="7" name="ZoneTexte 6"/>
          <p:cNvSpPr txBox="1"/>
          <p:nvPr/>
        </p:nvSpPr>
        <p:spPr>
          <a:xfrm flipH="1">
            <a:off x="896550" y="5698484"/>
            <a:ext cx="8346928" cy="584775"/>
          </a:xfrm>
          <a:prstGeom prst="rect">
            <a:avLst/>
          </a:prstGeom>
          <a:noFill/>
        </p:spPr>
        <p:txBody>
          <a:bodyPr wrap="square" rtlCol="0">
            <a:spAutoFit/>
          </a:bodyPr>
          <a:lstStyle/>
          <a:p>
            <a:pPr algn="ctr"/>
            <a:r>
              <a:rPr lang="fr-FR" sz="2000" dirty="0">
                <a:solidFill>
                  <a:prstClr val="black"/>
                </a:solidFill>
              </a:rPr>
              <a:t>Et </a:t>
            </a:r>
            <a:r>
              <a:rPr lang="fr-FR" sz="3200" b="1" dirty="0">
                <a:solidFill>
                  <a:prstClr val="black"/>
                </a:solidFill>
              </a:rPr>
              <a:t>Merci</a:t>
            </a:r>
            <a:r>
              <a:rPr lang="fr-FR" sz="2000" dirty="0">
                <a:solidFill>
                  <a:prstClr val="black"/>
                </a:solidFill>
              </a:rPr>
              <a:t> à tous ceux qui ont permis la réalisation de ce séminaire! </a:t>
            </a:r>
          </a:p>
        </p:txBody>
      </p:sp>
    </p:spTree>
    <p:extLst>
      <p:ext uri="{BB962C8B-B14F-4D97-AF65-F5344CB8AC3E}">
        <p14:creationId xmlns:p14="http://schemas.microsoft.com/office/powerpoint/2010/main" val="147328607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p:cNvSpPr>
            <a:spLocks noGrp="1"/>
          </p:cNvSpPr>
          <p:nvPr>
            <p:ph type="title"/>
          </p:nvPr>
        </p:nvSpPr>
        <p:spPr>
          <a:xfrm>
            <a:off x="896549" y="2564921"/>
            <a:ext cx="8420100" cy="1362075"/>
          </a:xfrm>
        </p:spPr>
        <p:txBody>
          <a:bodyPr>
            <a:normAutofit/>
          </a:bodyPr>
          <a:lstStyle/>
          <a:p>
            <a:pPr algn="ctr"/>
            <a:r>
              <a:rPr lang="fr-FR" sz="3600" dirty="0"/>
              <a:t>Intervention de </a:t>
            </a:r>
            <a:r>
              <a:rPr lang="fr-FR" sz="3600" cap="none" dirty="0"/>
              <a:t>Catherine </a:t>
            </a:r>
            <a:r>
              <a:rPr lang="fr-FR" sz="3600" dirty="0" err="1"/>
              <a:t>Goetz</a:t>
            </a:r>
            <a:br>
              <a:rPr lang="fr-FR" sz="3600" dirty="0"/>
            </a:br>
            <a:r>
              <a:rPr lang="fr-FR" sz="3600" cap="none" dirty="0"/>
              <a:t>Présidente</a:t>
            </a:r>
            <a:r>
              <a:rPr lang="fr-FR" sz="3600" dirty="0"/>
              <a:t> ISAE SUPAERO ENSICA </a:t>
            </a:r>
            <a:r>
              <a:rPr lang="fr-FR" sz="3600" cap="none" dirty="0" err="1"/>
              <a:t>Alumni</a:t>
            </a:r>
            <a:endParaRPr lang="fr-FR" sz="3600" cap="none" dirty="0"/>
          </a:p>
        </p:txBody>
      </p:sp>
      <p:sp>
        <p:nvSpPr>
          <p:cNvPr id="4" name="Espace réservé de la date 3"/>
          <p:cNvSpPr>
            <a:spLocks noGrp="1"/>
          </p:cNvSpPr>
          <p:nvPr>
            <p:ph type="dt" sz="half" idx="10"/>
          </p:nvPr>
        </p:nvSpPr>
        <p:spPr/>
        <p:txBody>
          <a:bodyPr/>
          <a:lstStyle/>
          <a:p>
            <a:fld id="{5B870CB1-0DBE-40A2-844E-1AA0E9CC81C8}" type="datetime1">
              <a:rPr lang="fr-FR" smtClean="0">
                <a:solidFill>
                  <a:prstClr val="black">
                    <a:tint val="75000"/>
                  </a:prstClr>
                </a:solidFill>
              </a:rPr>
              <a:pPr/>
              <a:t>31/03/2023</a:t>
            </a:fld>
            <a:endParaRPr lang="en-US">
              <a:solidFill>
                <a:prstClr val="black">
                  <a:tint val="75000"/>
                </a:prstClr>
              </a:solidFill>
            </a:endParaRPr>
          </a:p>
        </p:txBody>
      </p:sp>
      <p:sp>
        <p:nvSpPr>
          <p:cNvPr id="5" name="Espace réservé du pied de page 4"/>
          <p:cNvSpPr>
            <a:spLocks noGrp="1"/>
          </p:cNvSpPr>
          <p:nvPr>
            <p:ph type="ftr" sz="quarter" idx="11"/>
          </p:nvPr>
        </p:nvSpPr>
        <p:spPr/>
        <p:txBody>
          <a:bodyPr/>
          <a:lstStyle/>
          <a:p>
            <a:r>
              <a:rPr lang="en-US">
                <a:solidFill>
                  <a:prstClr val="black">
                    <a:tint val="75000"/>
                  </a:prstClr>
                </a:solidFill>
              </a:rPr>
              <a:t>Séminaire ISAE SUPAERO ENSICA Alumni</a:t>
            </a:r>
          </a:p>
        </p:txBody>
      </p:sp>
      <p:sp>
        <p:nvSpPr>
          <p:cNvPr id="6" name="Espace réservé du numéro de diapositive 5"/>
          <p:cNvSpPr>
            <a:spLocks noGrp="1"/>
          </p:cNvSpPr>
          <p:nvPr>
            <p:ph type="sldNum" sz="quarter" idx="12"/>
          </p:nvPr>
        </p:nvSpPr>
        <p:spPr/>
        <p:txBody>
          <a:bodyPr/>
          <a:lstStyle/>
          <a:p>
            <a:fld id="{9648F39E-9C37-485F-AC97-16BB4BDF9F49}" type="slidenum">
              <a:rPr lang="en-US" smtClean="0">
                <a:solidFill>
                  <a:prstClr val="black">
                    <a:tint val="75000"/>
                  </a:prstClr>
                </a:solidFill>
              </a:rPr>
              <a:pPr/>
              <a:t>45</a:t>
            </a:fld>
            <a:endParaRPr lang="en-US">
              <a:solidFill>
                <a:prstClr val="black">
                  <a:tint val="75000"/>
                </a:prstClr>
              </a:solidFill>
            </a:endParaRPr>
          </a:p>
        </p:txBody>
      </p:sp>
      <p:pic>
        <p:nvPicPr>
          <p:cNvPr id="9" name="Picture 2" descr="C:\Users\Home\CloudStation\Sup'aéro 2022\Séminaire\Livret d'accueil\Visuel\1_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60883" y="332656"/>
            <a:ext cx="2454205" cy="15121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427464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a:t>Programme du vendredi</a:t>
            </a:r>
          </a:p>
        </p:txBody>
      </p:sp>
      <p:sp>
        <p:nvSpPr>
          <p:cNvPr id="3" name="Espace réservé du contenu 2"/>
          <p:cNvSpPr>
            <a:spLocks noGrp="1"/>
          </p:cNvSpPr>
          <p:nvPr>
            <p:ph idx="1"/>
          </p:nvPr>
        </p:nvSpPr>
        <p:spPr>
          <a:xfrm>
            <a:off x="495300" y="1600200"/>
            <a:ext cx="8915400" cy="4565104"/>
          </a:xfrm>
        </p:spPr>
        <p:txBody>
          <a:bodyPr>
            <a:normAutofit fontScale="47500" lnSpcReduction="20000"/>
          </a:bodyPr>
          <a:lstStyle/>
          <a:p>
            <a:pPr>
              <a:buFont typeface="Wingdings" panose="05000000000000000000" pitchFamily="2" charset="2"/>
              <a:buChar char="Ø"/>
            </a:pPr>
            <a:r>
              <a:rPr lang="fr-FR" b="1" dirty="0"/>
              <a:t>18h : démarrage du séminaire </a:t>
            </a:r>
          </a:p>
          <a:p>
            <a:pPr lvl="1">
              <a:buFont typeface="Wingdings" panose="05000000000000000000" pitchFamily="2" charset="2"/>
              <a:buChar char="Ø"/>
            </a:pPr>
            <a:r>
              <a:rPr lang="fr-FR" b="1" dirty="0"/>
              <a:t>Introduction par la Présidente</a:t>
            </a:r>
          </a:p>
          <a:p>
            <a:pPr lvl="1">
              <a:buFont typeface="Wingdings" panose="05000000000000000000" pitchFamily="2" charset="2"/>
              <a:buChar char="Ø"/>
            </a:pPr>
            <a:r>
              <a:rPr lang="fr-FR" b="1" dirty="0" err="1"/>
              <a:t>Icebreaker</a:t>
            </a:r>
            <a:endParaRPr lang="fr-FR" b="1" dirty="0"/>
          </a:p>
          <a:p>
            <a:pPr>
              <a:buFont typeface="Wingdings" panose="05000000000000000000" pitchFamily="2" charset="2"/>
              <a:buChar char="Ø"/>
            </a:pPr>
            <a:endParaRPr lang="fr-FR" b="1" dirty="0"/>
          </a:p>
          <a:p>
            <a:pPr>
              <a:buFont typeface="Wingdings" panose="05000000000000000000" pitchFamily="2" charset="2"/>
              <a:buChar char="Ø"/>
            </a:pPr>
            <a:endParaRPr lang="fr-FR" b="1" dirty="0"/>
          </a:p>
          <a:p>
            <a:pPr>
              <a:buFont typeface="Wingdings" panose="05000000000000000000" pitchFamily="2" charset="2"/>
              <a:buChar char="Ø"/>
            </a:pPr>
            <a:r>
              <a:rPr lang="fr-FR" b="1" dirty="0"/>
              <a:t>18h30 - 19h : intervention d’Olivier </a:t>
            </a:r>
            <a:r>
              <a:rPr lang="fr-FR" b="1" dirty="0" err="1"/>
              <a:t>Lesbre</a:t>
            </a:r>
            <a:r>
              <a:rPr lang="fr-FR" b="1" dirty="0"/>
              <a:t>, Directeur Général de l’Institut : vision de l’École, ses attentes, ses ambitions avec l’Association</a:t>
            </a:r>
          </a:p>
          <a:p>
            <a:pPr>
              <a:buFont typeface="Wingdings" panose="05000000000000000000" pitchFamily="2" charset="2"/>
              <a:buChar char="Ø"/>
            </a:pPr>
            <a:endParaRPr lang="fr-FR" dirty="0"/>
          </a:p>
          <a:p>
            <a:pPr>
              <a:buFont typeface="Wingdings" panose="05000000000000000000" pitchFamily="2" charset="2"/>
              <a:buChar char="Ø"/>
            </a:pPr>
            <a:r>
              <a:rPr lang="fr-FR" b="1" dirty="0"/>
              <a:t>19h00 – 19h45 </a:t>
            </a:r>
          </a:p>
          <a:p>
            <a:pPr lvl="1">
              <a:buFont typeface="Wingdings" panose="05000000000000000000" pitchFamily="2" charset="2"/>
              <a:buChar char="Ø"/>
            </a:pPr>
            <a:r>
              <a:rPr lang="fr-FR" b="1" dirty="0"/>
              <a:t>Retour de l’enquête et des autres parties prenantes. </a:t>
            </a:r>
          </a:p>
          <a:p>
            <a:pPr lvl="1">
              <a:buFont typeface="Wingdings" panose="05000000000000000000" pitchFamily="2" charset="2"/>
              <a:buChar char="Ø"/>
            </a:pPr>
            <a:r>
              <a:rPr lang="fr-FR" b="1" dirty="0"/>
              <a:t>Déroulement des ateliers. </a:t>
            </a:r>
          </a:p>
          <a:p>
            <a:pPr lvl="1">
              <a:buFont typeface="Wingdings" panose="05000000000000000000" pitchFamily="2" charset="2"/>
              <a:buChar char="Ø"/>
            </a:pPr>
            <a:r>
              <a:rPr lang="fr-FR" b="1" dirty="0"/>
              <a:t>Premières réactions</a:t>
            </a:r>
            <a:endParaRPr lang="fr-FR" dirty="0"/>
          </a:p>
          <a:p>
            <a:pPr>
              <a:buFont typeface="Wingdings" panose="05000000000000000000" pitchFamily="2" charset="2"/>
              <a:buChar char="Ø"/>
            </a:pPr>
            <a:endParaRPr lang="fr-FR" dirty="0"/>
          </a:p>
          <a:p>
            <a:pPr>
              <a:buFont typeface="Wingdings" panose="05000000000000000000" pitchFamily="2" charset="2"/>
              <a:buChar char="Ø"/>
            </a:pPr>
            <a:r>
              <a:rPr lang="fr-FR" b="1" dirty="0"/>
              <a:t>19h45 : échanges autour d’un apéritif</a:t>
            </a:r>
            <a:endParaRPr lang="fr-FR" dirty="0"/>
          </a:p>
          <a:p>
            <a:pPr>
              <a:buFont typeface="Wingdings" panose="05000000000000000000" pitchFamily="2" charset="2"/>
              <a:buChar char="Ø"/>
            </a:pPr>
            <a:endParaRPr lang="fr-FR" dirty="0"/>
          </a:p>
          <a:p>
            <a:pPr>
              <a:buFont typeface="Wingdings" panose="05000000000000000000" pitchFamily="2" charset="2"/>
              <a:buChar char="Ø"/>
            </a:pPr>
            <a:r>
              <a:rPr lang="fr-FR" b="1" dirty="0"/>
              <a:t>20h30 : repas chaud sous la forme d’un buffet </a:t>
            </a:r>
          </a:p>
          <a:p>
            <a:pPr>
              <a:buFont typeface="Wingdings" panose="05000000000000000000" pitchFamily="2" charset="2"/>
              <a:buChar char="Ø"/>
            </a:pPr>
            <a:endParaRPr lang="fr-FR" dirty="0"/>
          </a:p>
          <a:p>
            <a:pPr>
              <a:buFont typeface="Wingdings" panose="05000000000000000000" pitchFamily="2" charset="2"/>
              <a:buChar char="Ø"/>
            </a:pPr>
            <a:r>
              <a:rPr lang="fr-FR" b="1" dirty="0"/>
              <a:t> 22h : fin de séance (libérer la salle)</a:t>
            </a:r>
            <a:endParaRPr lang="fr-FR" dirty="0"/>
          </a:p>
        </p:txBody>
      </p:sp>
      <p:sp>
        <p:nvSpPr>
          <p:cNvPr id="4" name="Espace réservé de la date 3"/>
          <p:cNvSpPr>
            <a:spLocks noGrp="1"/>
          </p:cNvSpPr>
          <p:nvPr>
            <p:ph type="dt" sz="half" idx="10"/>
          </p:nvPr>
        </p:nvSpPr>
        <p:spPr/>
        <p:txBody>
          <a:bodyPr/>
          <a:lstStyle/>
          <a:p>
            <a:fld id="{5B870CB1-0DBE-40A2-844E-1AA0E9CC81C8}" type="datetime1">
              <a:rPr lang="fr-FR" smtClean="0">
                <a:solidFill>
                  <a:prstClr val="black">
                    <a:tint val="75000"/>
                  </a:prstClr>
                </a:solidFill>
              </a:rPr>
              <a:pPr/>
              <a:t>31/03/2023</a:t>
            </a:fld>
            <a:endParaRPr lang="en-US">
              <a:solidFill>
                <a:prstClr val="black">
                  <a:tint val="75000"/>
                </a:prstClr>
              </a:solidFill>
            </a:endParaRPr>
          </a:p>
        </p:txBody>
      </p:sp>
      <p:sp>
        <p:nvSpPr>
          <p:cNvPr id="5" name="Espace réservé du pied de page 4"/>
          <p:cNvSpPr>
            <a:spLocks noGrp="1"/>
          </p:cNvSpPr>
          <p:nvPr>
            <p:ph type="ftr" sz="quarter" idx="11"/>
          </p:nvPr>
        </p:nvSpPr>
        <p:spPr/>
        <p:txBody>
          <a:bodyPr/>
          <a:lstStyle/>
          <a:p>
            <a:r>
              <a:rPr lang="en-US">
                <a:solidFill>
                  <a:prstClr val="black">
                    <a:tint val="75000"/>
                  </a:prstClr>
                </a:solidFill>
              </a:rPr>
              <a:t>Séminaire ISAE SUPAERO ENSICA Alumni</a:t>
            </a:r>
          </a:p>
        </p:txBody>
      </p:sp>
      <p:sp>
        <p:nvSpPr>
          <p:cNvPr id="6" name="Espace réservé du numéro de diapositive 5"/>
          <p:cNvSpPr>
            <a:spLocks noGrp="1"/>
          </p:cNvSpPr>
          <p:nvPr>
            <p:ph type="sldNum" sz="quarter" idx="12"/>
          </p:nvPr>
        </p:nvSpPr>
        <p:spPr/>
        <p:txBody>
          <a:bodyPr/>
          <a:lstStyle/>
          <a:p>
            <a:fld id="{9648F39E-9C37-485F-AC97-16BB4BDF9F49}" type="slidenum">
              <a:rPr lang="en-US" smtClean="0">
                <a:solidFill>
                  <a:prstClr val="black">
                    <a:tint val="75000"/>
                  </a:prstClr>
                </a:solidFill>
              </a:rPr>
              <a:pPr/>
              <a:t>46</a:t>
            </a:fld>
            <a:endParaRPr lang="en-US">
              <a:solidFill>
                <a:prstClr val="black">
                  <a:tint val="75000"/>
                </a:prstClr>
              </a:solidFill>
            </a:endParaRPr>
          </a:p>
        </p:txBody>
      </p:sp>
      <p:pic>
        <p:nvPicPr>
          <p:cNvPr id="7" name="Picture 2" descr="C:\Users\Home\CloudStation\Sup'aéro 2022\Séminaire\Livret d'accueil\Visuel\1_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25208" y="1082153"/>
            <a:ext cx="2454205" cy="15121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668798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p:cNvSpPr>
            <a:spLocks noGrp="1"/>
          </p:cNvSpPr>
          <p:nvPr>
            <p:ph type="title"/>
          </p:nvPr>
        </p:nvSpPr>
        <p:spPr>
          <a:xfrm>
            <a:off x="740532" y="1556799"/>
            <a:ext cx="8420100" cy="1362075"/>
          </a:xfrm>
        </p:spPr>
        <p:txBody>
          <a:bodyPr>
            <a:normAutofit/>
          </a:bodyPr>
          <a:lstStyle/>
          <a:p>
            <a:pPr algn="ctr"/>
            <a:r>
              <a:rPr lang="fr-FR" sz="3600" dirty="0"/>
              <a:t>Faisons CONNAISSANCE</a:t>
            </a:r>
          </a:p>
        </p:txBody>
      </p:sp>
      <p:sp>
        <p:nvSpPr>
          <p:cNvPr id="4" name="Espace réservé de la date 3"/>
          <p:cNvSpPr>
            <a:spLocks noGrp="1"/>
          </p:cNvSpPr>
          <p:nvPr>
            <p:ph type="dt" sz="half" idx="10"/>
          </p:nvPr>
        </p:nvSpPr>
        <p:spPr/>
        <p:txBody>
          <a:bodyPr/>
          <a:lstStyle/>
          <a:p>
            <a:fld id="{5B870CB1-0DBE-40A2-844E-1AA0E9CC81C8}" type="datetime1">
              <a:rPr lang="fr-FR" smtClean="0">
                <a:solidFill>
                  <a:prstClr val="black">
                    <a:tint val="75000"/>
                  </a:prstClr>
                </a:solidFill>
              </a:rPr>
              <a:pPr/>
              <a:t>31/03/2023</a:t>
            </a:fld>
            <a:endParaRPr lang="en-US">
              <a:solidFill>
                <a:prstClr val="black">
                  <a:tint val="75000"/>
                </a:prstClr>
              </a:solidFill>
            </a:endParaRPr>
          </a:p>
        </p:txBody>
      </p:sp>
      <p:sp>
        <p:nvSpPr>
          <p:cNvPr id="5" name="Espace réservé du pied de page 4"/>
          <p:cNvSpPr>
            <a:spLocks noGrp="1"/>
          </p:cNvSpPr>
          <p:nvPr>
            <p:ph type="ftr" sz="quarter" idx="11"/>
          </p:nvPr>
        </p:nvSpPr>
        <p:spPr/>
        <p:txBody>
          <a:bodyPr/>
          <a:lstStyle/>
          <a:p>
            <a:r>
              <a:rPr lang="en-US">
                <a:solidFill>
                  <a:prstClr val="black">
                    <a:tint val="75000"/>
                  </a:prstClr>
                </a:solidFill>
              </a:rPr>
              <a:t>Séminaire ISAE SUPAERO ENSICA Alumni</a:t>
            </a:r>
          </a:p>
        </p:txBody>
      </p:sp>
      <p:sp>
        <p:nvSpPr>
          <p:cNvPr id="6" name="Espace réservé du numéro de diapositive 5"/>
          <p:cNvSpPr>
            <a:spLocks noGrp="1"/>
          </p:cNvSpPr>
          <p:nvPr>
            <p:ph type="sldNum" sz="quarter" idx="12"/>
          </p:nvPr>
        </p:nvSpPr>
        <p:spPr/>
        <p:txBody>
          <a:bodyPr/>
          <a:lstStyle/>
          <a:p>
            <a:fld id="{9648F39E-9C37-485F-AC97-16BB4BDF9F49}" type="slidenum">
              <a:rPr lang="en-US" smtClean="0">
                <a:solidFill>
                  <a:prstClr val="black">
                    <a:tint val="75000"/>
                  </a:prstClr>
                </a:solidFill>
              </a:rPr>
              <a:pPr/>
              <a:t>47</a:t>
            </a:fld>
            <a:endParaRPr lang="en-US">
              <a:solidFill>
                <a:prstClr val="black">
                  <a:tint val="75000"/>
                </a:prstClr>
              </a:solidFill>
            </a:endParaRPr>
          </a:p>
        </p:txBody>
      </p:sp>
      <p:pic>
        <p:nvPicPr>
          <p:cNvPr id="8" name="Image 7" descr="http://www.chilture.com/images/oil-paintings/oil-painting-chinese-child.jpg"/>
          <p:cNvPicPr/>
          <p:nvPr/>
        </p:nvPicPr>
        <p:blipFill>
          <a:blip r:embed="rId2">
            <a:extLst>
              <a:ext uri="{28A0092B-C50C-407E-A947-70E740481C1C}">
                <a14:useLocalDpi xmlns:a14="http://schemas.microsoft.com/office/drawing/2010/main" val="0"/>
              </a:ext>
            </a:extLst>
          </a:blip>
          <a:srcRect/>
          <a:stretch>
            <a:fillRect/>
          </a:stretch>
        </p:blipFill>
        <p:spPr bwMode="auto">
          <a:xfrm>
            <a:off x="3938891" y="2636912"/>
            <a:ext cx="2595473" cy="2664296"/>
          </a:xfrm>
          <a:prstGeom prst="rect">
            <a:avLst/>
          </a:prstGeom>
          <a:noFill/>
          <a:ln>
            <a:noFill/>
          </a:ln>
        </p:spPr>
      </p:pic>
    </p:spTree>
    <p:extLst>
      <p:ext uri="{BB962C8B-B14F-4D97-AF65-F5344CB8AC3E}">
        <p14:creationId xmlns:p14="http://schemas.microsoft.com/office/powerpoint/2010/main" val="236631893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p:cNvSpPr>
            <a:spLocks noGrp="1"/>
          </p:cNvSpPr>
          <p:nvPr>
            <p:ph type="title"/>
          </p:nvPr>
        </p:nvSpPr>
        <p:spPr>
          <a:xfrm>
            <a:off x="896549" y="2564921"/>
            <a:ext cx="8420100" cy="1362075"/>
          </a:xfrm>
        </p:spPr>
        <p:txBody>
          <a:bodyPr>
            <a:normAutofit/>
          </a:bodyPr>
          <a:lstStyle/>
          <a:p>
            <a:pPr algn="ctr"/>
            <a:r>
              <a:rPr lang="fr-FR" sz="3600" dirty="0"/>
              <a:t>Intervention d’</a:t>
            </a:r>
            <a:r>
              <a:rPr lang="fr-FR" sz="3600" cap="none" dirty="0"/>
              <a:t>Olivier</a:t>
            </a:r>
            <a:r>
              <a:rPr lang="fr-FR" sz="3600" dirty="0"/>
              <a:t> </a:t>
            </a:r>
            <a:r>
              <a:rPr lang="fr-FR" sz="3600" dirty="0" err="1"/>
              <a:t>lesbre</a:t>
            </a:r>
            <a:br>
              <a:rPr lang="fr-FR" sz="3600" dirty="0"/>
            </a:br>
            <a:r>
              <a:rPr lang="fr-FR" sz="3600" cap="none" dirty="0"/>
              <a:t>Directeur Général </a:t>
            </a:r>
            <a:r>
              <a:rPr lang="fr-FR" sz="3600" dirty="0"/>
              <a:t>d’ISAE-SUPAERO</a:t>
            </a:r>
          </a:p>
        </p:txBody>
      </p:sp>
      <p:sp>
        <p:nvSpPr>
          <p:cNvPr id="4" name="Espace réservé de la date 3"/>
          <p:cNvSpPr>
            <a:spLocks noGrp="1"/>
          </p:cNvSpPr>
          <p:nvPr>
            <p:ph type="dt" sz="half" idx="10"/>
          </p:nvPr>
        </p:nvSpPr>
        <p:spPr/>
        <p:txBody>
          <a:bodyPr/>
          <a:lstStyle/>
          <a:p>
            <a:fld id="{5B870CB1-0DBE-40A2-844E-1AA0E9CC81C8}" type="datetime1">
              <a:rPr lang="fr-FR" smtClean="0">
                <a:solidFill>
                  <a:prstClr val="black">
                    <a:tint val="75000"/>
                  </a:prstClr>
                </a:solidFill>
              </a:rPr>
              <a:pPr/>
              <a:t>31/03/2023</a:t>
            </a:fld>
            <a:endParaRPr lang="en-US">
              <a:solidFill>
                <a:prstClr val="black">
                  <a:tint val="75000"/>
                </a:prstClr>
              </a:solidFill>
            </a:endParaRPr>
          </a:p>
        </p:txBody>
      </p:sp>
      <p:sp>
        <p:nvSpPr>
          <p:cNvPr id="5" name="Espace réservé du pied de page 4"/>
          <p:cNvSpPr>
            <a:spLocks noGrp="1"/>
          </p:cNvSpPr>
          <p:nvPr>
            <p:ph type="ftr" sz="quarter" idx="11"/>
          </p:nvPr>
        </p:nvSpPr>
        <p:spPr/>
        <p:txBody>
          <a:bodyPr/>
          <a:lstStyle/>
          <a:p>
            <a:r>
              <a:rPr lang="en-US">
                <a:solidFill>
                  <a:prstClr val="black">
                    <a:tint val="75000"/>
                  </a:prstClr>
                </a:solidFill>
              </a:rPr>
              <a:t>Séminaire ISAE SUPAERO ENSICA Alumni</a:t>
            </a:r>
          </a:p>
        </p:txBody>
      </p:sp>
      <p:sp>
        <p:nvSpPr>
          <p:cNvPr id="6" name="Espace réservé du numéro de diapositive 5"/>
          <p:cNvSpPr>
            <a:spLocks noGrp="1"/>
          </p:cNvSpPr>
          <p:nvPr>
            <p:ph type="sldNum" sz="quarter" idx="12"/>
          </p:nvPr>
        </p:nvSpPr>
        <p:spPr/>
        <p:txBody>
          <a:bodyPr/>
          <a:lstStyle/>
          <a:p>
            <a:fld id="{9648F39E-9C37-485F-AC97-16BB4BDF9F49}" type="slidenum">
              <a:rPr lang="en-US" smtClean="0">
                <a:solidFill>
                  <a:prstClr val="black">
                    <a:tint val="75000"/>
                  </a:prstClr>
                </a:solidFill>
              </a:rPr>
              <a:pPr/>
              <a:t>48</a:t>
            </a:fld>
            <a:endParaRPr lang="en-US">
              <a:solidFill>
                <a:prstClr val="black">
                  <a:tint val="75000"/>
                </a:prstClr>
              </a:solidFill>
            </a:endParaRPr>
          </a:p>
        </p:txBody>
      </p:sp>
      <p:pic>
        <p:nvPicPr>
          <p:cNvPr id="9" name="Picture 2" descr="C:\Users\Home\CloudStation\Sup'aéro 2022\Séminaire\Livret d'accueil\Visuel\1_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60883" y="332656"/>
            <a:ext cx="2454205" cy="15121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323854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p:cNvSpPr>
            <a:spLocks noGrp="1"/>
          </p:cNvSpPr>
          <p:nvPr>
            <p:ph type="title"/>
          </p:nvPr>
        </p:nvSpPr>
        <p:spPr>
          <a:xfrm>
            <a:off x="896549" y="2564921"/>
            <a:ext cx="8420100" cy="1362075"/>
          </a:xfrm>
        </p:spPr>
        <p:txBody>
          <a:bodyPr>
            <a:normAutofit/>
          </a:bodyPr>
          <a:lstStyle/>
          <a:p>
            <a:pPr algn="ctr"/>
            <a:r>
              <a:rPr lang="fr-FR" sz="3600" dirty="0"/>
              <a:t>Retour de </a:t>
            </a:r>
            <a:r>
              <a:rPr lang="fr-FR" sz="3600" dirty="0" err="1"/>
              <a:t>l’enquÊte</a:t>
            </a:r>
            <a:r>
              <a:rPr lang="fr-FR" sz="3600" dirty="0"/>
              <a:t> </a:t>
            </a:r>
            <a:br>
              <a:rPr lang="fr-FR" sz="3600" dirty="0"/>
            </a:br>
            <a:r>
              <a:rPr lang="fr-FR" sz="3600" dirty="0"/>
              <a:t>de préparation du séminaire</a:t>
            </a:r>
          </a:p>
        </p:txBody>
      </p:sp>
      <p:sp>
        <p:nvSpPr>
          <p:cNvPr id="4" name="Espace réservé de la date 3"/>
          <p:cNvSpPr>
            <a:spLocks noGrp="1"/>
          </p:cNvSpPr>
          <p:nvPr>
            <p:ph type="dt" sz="half" idx="10"/>
          </p:nvPr>
        </p:nvSpPr>
        <p:spPr/>
        <p:txBody>
          <a:bodyPr/>
          <a:lstStyle/>
          <a:p>
            <a:fld id="{5B870CB1-0DBE-40A2-844E-1AA0E9CC81C8}" type="datetime1">
              <a:rPr lang="fr-FR" smtClean="0">
                <a:solidFill>
                  <a:prstClr val="black">
                    <a:tint val="75000"/>
                  </a:prstClr>
                </a:solidFill>
              </a:rPr>
              <a:pPr/>
              <a:t>31/03/2023</a:t>
            </a:fld>
            <a:endParaRPr lang="en-US">
              <a:solidFill>
                <a:prstClr val="black">
                  <a:tint val="75000"/>
                </a:prstClr>
              </a:solidFill>
            </a:endParaRPr>
          </a:p>
        </p:txBody>
      </p:sp>
      <p:sp>
        <p:nvSpPr>
          <p:cNvPr id="5" name="Espace réservé du pied de page 4"/>
          <p:cNvSpPr>
            <a:spLocks noGrp="1"/>
          </p:cNvSpPr>
          <p:nvPr>
            <p:ph type="ftr" sz="quarter" idx="11"/>
          </p:nvPr>
        </p:nvSpPr>
        <p:spPr/>
        <p:txBody>
          <a:bodyPr/>
          <a:lstStyle/>
          <a:p>
            <a:r>
              <a:rPr lang="en-US">
                <a:solidFill>
                  <a:prstClr val="black">
                    <a:tint val="75000"/>
                  </a:prstClr>
                </a:solidFill>
              </a:rPr>
              <a:t>Séminaire ISAE SUPAERO ENSICA Alumni</a:t>
            </a:r>
          </a:p>
        </p:txBody>
      </p:sp>
      <p:sp>
        <p:nvSpPr>
          <p:cNvPr id="6" name="Espace réservé du numéro de diapositive 5"/>
          <p:cNvSpPr>
            <a:spLocks noGrp="1"/>
          </p:cNvSpPr>
          <p:nvPr>
            <p:ph type="sldNum" sz="quarter" idx="12"/>
          </p:nvPr>
        </p:nvSpPr>
        <p:spPr/>
        <p:txBody>
          <a:bodyPr/>
          <a:lstStyle/>
          <a:p>
            <a:fld id="{9648F39E-9C37-485F-AC97-16BB4BDF9F49}" type="slidenum">
              <a:rPr lang="en-US" smtClean="0">
                <a:solidFill>
                  <a:prstClr val="black">
                    <a:tint val="75000"/>
                  </a:prstClr>
                </a:solidFill>
              </a:rPr>
              <a:pPr/>
              <a:t>49</a:t>
            </a:fld>
            <a:endParaRPr lang="en-US">
              <a:solidFill>
                <a:prstClr val="black">
                  <a:tint val="75000"/>
                </a:prstClr>
              </a:solidFill>
            </a:endParaRPr>
          </a:p>
        </p:txBody>
      </p:sp>
      <p:pic>
        <p:nvPicPr>
          <p:cNvPr id="9" name="Picture 2" descr="C:\Users\Home\CloudStation\Sup'aéro 2022\Séminaire\Livret d'accueil\Visuel\1_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60883" y="332656"/>
            <a:ext cx="2454205" cy="15121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94458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p:cNvSpPr>
            <a:spLocks noGrp="1"/>
          </p:cNvSpPr>
          <p:nvPr>
            <p:ph type="body" sz="quarter" idx="20"/>
          </p:nvPr>
        </p:nvSpPr>
        <p:spPr/>
        <p:txBody>
          <a:bodyPr/>
          <a:lstStyle/>
          <a:p>
            <a:endParaRPr lang="fr-FR"/>
          </a:p>
        </p:txBody>
      </p:sp>
      <p:sp>
        <p:nvSpPr>
          <p:cNvPr id="5" name="Espace réservé du texte 4"/>
          <p:cNvSpPr>
            <a:spLocks noGrp="1"/>
          </p:cNvSpPr>
          <p:nvPr>
            <p:ph type="body" sz="quarter" idx="21"/>
          </p:nvPr>
        </p:nvSpPr>
        <p:spPr/>
        <p:txBody>
          <a:bodyPr/>
          <a:lstStyle/>
          <a:p>
            <a:endParaRPr lang="fr-FR"/>
          </a:p>
        </p:txBody>
      </p:sp>
      <p:sp>
        <p:nvSpPr>
          <p:cNvPr id="6" name="Espace réservé du texte 5"/>
          <p:cNvSpPr>
            <a:spLocks noGrp="1"/>
          </p:cNvSpPr>
          <p:nvPr>
            <p:ph type="body" sz="quarter" idx="24"/>
          </p:nvPr>
        </p:nvSpPr>
        <p:spPr/>
        <p:txBody>
          <a:bodyPr/>
          <a:lstStyle/>
          <a:p>
            <a:endParaRPr lang="fr-FR"/>
          </a:p>
        </p:txBody>
      </p:sp>
      <p:sp>
        <p:nvSpPr>
          <p:cNvPr id="7" name="Espace réservé du texte 6"/>
          <p:cNvSpPr>
            <a:spLocks noGrp="1"/>
          </p:cNvSpPr>
          <p:nvPr>
            <p:ph type="body" sz="quarter" idx="25"/>
          </p:nvPr>
        </p:nvSpPr>
        <p:spPr/>
        <p:txBody>
          <a:bodyPr/>
          <a:lstStyle/>
          <a:p>
            <a:endParaRPr lang="fr-FR"/>
          </a:p>
        </p:txBody>
      </p:sp>
      <p:sp>
        <p:nvSpPr>
          <p:cNvPr id="8" name="Espace réservé du texte 7"/>
          <p:cNvSpPr>
            <a:spLocks noGrp="1"/>
          </p:cNvSpPr>
          <p:nvPr>
            <p:ph type="body" sz="quarter" idx="22"/>
          </p:nvPr>
        </p:nvSpPr>
        <p:spPr/>
        <p:txBody>
          <a:bodyPr/>
          <a:lstStyle/>
          <a:p>
            <a:r>
              <a:rPr lang="fr-FR" dirty="0"/>
              <a:t>Les participants 2/2</a:t>
            </a:r>
          </a:p>
          <a:p>
            <a:endParaRPr lang="fr-FR" dirty="0"/>
          </a:p>
        </p:txBody>
      </p:sp>
      <p:pic>
        <p:nvPicPr>
          <p:cNvPr id="11" name="Image 10"/>
          <p:cNvPicPr>
            <a:picLocks noChangeAspect="1"/>
          </p:cNvPicPr>
          <p:nvPr/>
        </p:nvPicPr>
        <p:blipFill>
          <a:blip r:embed="rId2"/>
          <a:stretch>
            <a:fillRect/>
          </a:stretch>
        </p:blipFill>
        <p:spPr>
          <a:xfrm>
            <a:off x="398466" y="1228417"/>
            <a:ext cx="8303082" cy="5136565"/>
          </a:xfrm>
          <a:prstGeom prst="rect">
            <a:avLst/>
          </a:prstGeom>
        </p:spPr>
      </p:pic>
    </p:spTree>
    <p:extLst>
      <p:ext uri="{BB962C8B-B14F-4D97-AF65-F5344CB8AC3E}">
        <p14:creationId xmlns:p14="http://schemas.microsoft.com/office/powerpoint/2010/main" val="123031745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p:cNvSpPr>
            <a:spLocks noGrp="1"/>
          </p:cNvSpPr>
          <p:nvPr>
            <p:ph type="title"/>
          </p:nvPr>
        </p:nvSpPr>
        <p:spPr/>
        <p:txBody>
          <a:bodyPr>
            <a:normAutofit/>
          </a:bodyPr>
          <a:lstStyle/>
          <a:p>
            <a:pPr algn="ctr"/>
            <a:r>
              <a:rPr lang="fr-FR" sz="3600" dirty="0"/>
              <a:t>Retour de l’enquête : taux de réponse</a:t>
            </a:r>
          </a:p>
        </p:txBody>
      </p:sp>
      <p:sp>
        <p:nvSpPr>
          <p:cNvPr id="12" name="Espace réservé du contenu 11"/>
          <p:cNvSpPr>
            <a:spLocks noGrp="1"/>
          </p:cNvSpPr>
          <p:nvPr>
            <p:ph idx="1"/>
          </p:nvPr>
        </p:nvSpPr>
        <p:spPr/>
        <p:txBody>
          <a:bodyPr>
            <a:normAutofit fontScale="85000" lnSpcReduction="20000"/>
          </a:bodyPr>
          <a:lstStyle/>
          <a:p>
            <a:pPr marL="0" indent="0">
              <a:lnSpc>
                <a:spcPct val="115000"/>
              </a:lnSpc>
              <a:spcAft>
                <a:spcPts val="1000"/>
              </a:spcAft>
              <a:buNone/>
            </a:pPr>
            <a:r>
              <a:rPr lang="fr-FR" dirty="0">
                <a:ea typeface="Calibri"/>
                <a:cs typeface="Times New Roman"/>
              </a:rPr>
              <a:t>203 questionnaires envoyés </a:t>
            </a:r>
          </a:p>
          <a:p>
            <a:pPr>
              <a:lnSpc>
                <a:spcPct val="115000"/>
              </a:lnSpc>
              <a:spcAft>
                <a:spcPts val="1000"/>
              </a:spcAft>
              <a:buFont typeface="Wingdings" panose="05000000000000000000" pitchFamily="2" charset="2"/>
              <a:buChar char="Ø"/>
            </a:pPr>
            <a:r>
              <a:rPr lang="fr-FR" dirty="0">
                <a:ea typeface="Calibri"/>
                <a:cs typeface="Times New Roman"/>
              </a:rPr>
              <a:t>Réponses reçues : 60 (30%), dont</a:t>
            </a:r>
            <a:endParaRPr lang="fr-FR" sz="2800" dirty="0">
              <a:ea typeface="Calibri"/>
              <a:cs typeface="Times New Roman"/>
            </a:endParaRPr>
          </a:p>
          <a:p>
            <a:pPr lvl="1">
              <a:lnSpc>
                <a:spcPct val="115000"/>
              </a:lnSpc>
              <a:spcAft>
                <a:spcPts val="1000"/>
              </a:spcAft>
              <a:buFont typeface="Wingdings" panose="05000000000000000000" pitchFamily="2" charset="2"/>
              <a:buChar char="Ø"/>
            </a:pPr>
            <a:r>
              <a:rPr lang="fr-FR" dirty="0">
                <a:ea typeface="Calibri"/>
                <a:cs typeface="Times New Roman"/>
              </a:rPr>
              <a:t>Membres du CA : 15 sur 24 (63%)</a:t>
            </a:r>
            <a:endParaRPr lang="fr-FR" sz="2400" dirty="0">
              <a:ea typeface="Calibri"/>
              <a:cs typeface="Times New Roman"/>
            </a:endParaRPr>
          </a:p>
          <a:p>
            <a:pPr lvl="1">
              <a:lnSpc>
                <a:spcPct val="115000"/>
              </a:lnSpc>
              <a:spcAft>
                <a:spcPts val="1000"/>
              </a:spcAft>
              <a:buFont typeface="Wingdings" panose="05000000000000000000" pitchFamily="2" charset="2"/>
              <a:buChar char="Ø"/>
            </a:pPr>
            <a:r>
              <a:rPr lang="fr-FR" dirty="0">
                <a:ea typeface="Calibri"/>
                <a:cs typeface="Times New Roman"/>
              </a:rPr>
              <a:t>Consuls : 9 sur 35 (26%)</a:t>
            </a:r>
            <a:endParaRPr lang="fr-FR" sz="2400" dirty="0">
              <a:ea typeface="Calibri"/>
              <a:cs typeface="Times New Roman"/>
            </a:endParaRPr>
          </a:p>
          <a:p>
            <a:pPr lvl="1">
              <a:lnSpc>
                <a:spcPct val="115000"/>
              </a:lnSpc>
              <a:spcAft>
                <a:spcPts val="1000"/>
              </a:spcAft>
              <a:buFont typeface="Wingdings" panose="05000000000000000000" pitchFamily="2" charset="2"/>
              <a:buChar char="Ø"/>
            </a:pPr>
            <a:r>
              <a:rPr lang="fr-FR" dirty="0">
                <a:ea typeface="Calibri"/>
                <a:cs typeface="Times New Roman"/>
              </a:rPr>
              <a:t>Délégués de promotion : 22 sur 103 (21%)</a:t>
            </a:r>
            <a:endParaRPr lang="fr-FR" sz="2400" dirty="0">
              <a:ea typeface="Calibri"/>
              <a:cs typeface="Times New Roman"/>
            </a:endParaRPr>
          </a:p>
          <a:p>
            <a:pPr lvl="1">
              <a:lnSpc>
                <a:spcPct val="115000"/>
              </a:lnSpc>
              <a:spcAft>
                <a:spcPts val="1000"/>
              </a:spcAft>
              <a:buFont typeface="Wingdings" panose="05000000000000000000" pitchFamily="2" charset="2"/>
              <a:buChar char="Ø"/>
            </a:pPr>
            <a:r>
              <a:rPr lang="fr-FR" dirty="0">
                <a:ea typeface="Calibri"/>
                <a:cs typeface="Times New Roman"/>
              </a:rPr>
              <a:t>Correspondants d’entreprise : 3 sur 30 (10%)</a:t>
            </a:r>
            <a:endParaRPr lang="fr-FR" sz="2400" dirty="0">
              <a:ea typeface="Calibri"/>
              <a:cs typeface="Times New Roman"/>
            </a:endParaRPr>
          </a:p>
          <a:p>
            <a:pPr lvl="1">
              <a:lnSpc>
                <a:spcPct val="115000"/>
              </a:lnSpc>
              <a:spcAft>
                <a:spcPts val="1000"/>
              </a:spcAft>
              <a:buFont typeface="Wingdings" panose="05000000000000000000" pitchFamily="2" charset="2"/>
              <a:buChar char="Ø"/>
            </a:pPr>
            <a:r>
              <a:rPr lang="fr-FR" dirty="0">
                <a:ea typeface="Calibri"/>
                <a:cs typeface="Times New Roman"/>
              </a:rPr>
              <a:t>Responsables de groupes, commissions, permanence, présidents d’honneur : 11 sur 27 (41%)</a:t>
            </a:r>
            <a:endParaRPr lang="fr-FR" sz="2400" dirty="0">
              <a:ea typeface="Calibri"/>
              <a:cs typeface="Times New Roman"/>
            </a:endParaRPr>
          </a:p>
          <a:p>
            <a:endParaRPr lang="fr-FR" dirty="0"/>
          </a:p>
        </p:txBody>
      </p:sp>
      <p:sp>
        <p:nvSpPr>
          <p:cNvPr id="4" name="Espace réservé de la date 3"/>
          <p:cNvSpPr>
            <a:spLocks noGrp="1"/>
          </p:cNvSpPr>
          <p:nvPr>
            <p:ph type="dt" sz="half" idx="10"/>
          </p:nvPr>
        </p:nvSpPr>
        <p:spPr/>
        <p:txBody>
          <a:bodyPr/>
          <a:lstStyle/>
          <a:p>
            <a:fld id="{5B870CB1-0DBE-40A2-844E-1AA0E9CC81C8}" type="datetime1">
              <a:rPr lang="fr-FR" smtClean="0">
                <a:solidFill>
                  <a:prstClr val="black">
                    <a:tint val="75000"/>
                  </a:prstClr>
                </a:solidFill>
              </a:rPr>
              <a:pPr/>
              <a:t>31/03/2023</a:t>
            </a:fld>
            <a:endParaRPr lang="en-US">
              <a:solidFill>
                <a:prstClr val="black">
                  <a:tint val="75000"/>
                </a:prstClr>
              </a:solidFill>
            </a:endParaRPr>
          </a:p>
        </p:txBody>
      </p:sp>
      <p:sp>
        <p:nvSpPr>
          <p:cNvPr id="5" name="Espace réservé du pied de page 4"/>
          <p:cNvSpPr>
            <a:spLocks noGrp="1"/>
          </p:cNvSpPr>
          <p:nvPr>
            <p:ph type="ftr" sz="quarter" idx="11"/>
          </p:nvPr>
        </p:nvSpPr>
        <p:spPr/>
        <p:txBody>
          <a:bodyPr/>
          <a:lstStyle/>
          <a:p>
            <a:r>
              <a:rPr lang="en-US">
                <a:solidFill>
                  <a:prstClr val="black">
                    <a:tint val="75000"/>
                  </a:prstClr>
                </a:solidFill>
              </a:rPr>
              <a:t>Séminaire ISAE SUPAERO ENSICA Alumni</a:t>
            </a:r>
          </a:p>
        </p:txBody>
      </p:sp>
      <p:sp>
        <p:nvSpPr>
          <p:cNvPr id="6" name="Espace réservé du numéro de diapositive 5"/>
          <p:cNvSpPr>
            <a:spLocks noGrp="1"/>
          </p:cNvSpPr>
          <p:nvPr>
            <p:ph type="sldNum" sz="quarter" idx="12"/>
          </p:nvPr>
        </p:nvSpPr>
        <p:spPr/>
        <p:txBody>
          <a:bodyPr/>
          <a:lstStyle/>
          <a:p>
            <a:fld id="{9648F39E-9C37-485F-AC97-16BB4BDF9F49}" type="slidenum">
              <a:rPr lang="en-US" smtClean="0">
                <a:solidFill>
                  <a:prstClr val="black">
                    <a:tint val="75000"/>
                  </a:prstClr>
                </a:solidFill>
              </a:rPr>
              <a:pPr/>
              <a:t>50</a:t>
            </a:fld>
            <a:endParaRPr lang="en-US">
              <a:solidFill>
                <a:prstClr val="black">
                  <a:tint val="75000"/>
                </a:prstClr>
              </a:solidFill>
            </a:endParaRPr>
          </a:p>
        </p:txBody>
      </p:sp>
      <p:pic>
        <p:nvPicPr>
          <p:cNvPr id="9" name="Picture 2" descr="C:\Users\Home\CloudStation\Sup'aéro 2022\Séminaire\Livret d'accueil\Visuel\1_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13174" y="1772832"/>
            <a:ext cx="3078274" cy="18966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083833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p:cNvSpPr>
            <a:spLocks noGrp="1"/>
          </p:cNvSpPr>
          <p:nvPr>
            <p:ph type="title"/>
          </p:nvPr>
        </p:nvSpPr>
        <p:spPr/>
        <p:txBody>
          <a:bodyPr>
            <a:normAutofit fontScale="90000"/>
          </a:bodyPr>
          <a:lstStyle/>
          <a:p>
            <a:pPr algn="ctr"/>
            <a:r>
              <a:rPr lang="fr-FR" sz="3600" dirty="0"/>
              <a:t>Retour de l’enquête</a:t>
            </a:r>
            <a:br>
              <a:rPr lang="fr-FR" sz="3600" dirty="0"/>
            </a:br>
            <a:r>
              <a:rPr lang="fr-FR" sz="3600" dirty="0"/>
              <a:t>auprès des parties prenantes</a:t>
            </a:r>
          </a:p>
        </p:txBody>
      </p:sp>
      <p:sp>
        <p:nvSpPr>
          <p:cNvPr id="12" name="Espace réservé du contenu 11"/>
          <p:cNvSpPr>
            <a:spLocks noGrp="1"/>
          </p:cNvSpPr>
          <p:nvPr>
            <p:ph idx="1"/>
          </p:nvPr>
        </p:nvSpPr>
        <p:spPr/>
        <p:txBody>
          <a:bodyPr>
            <a:normAutofit lnSpcReduction="10000"/>
          </a:bodyPr>
          <a:lstStyle/>
          <a:p>
            <a:pPr>
              <a:lnSpc>
                <a:spcPct val="115000"/>
              </a:lnSpc>
              <a:spcAft>
                <a:spcPts val="1000"/>
              </a:spcAft>
              <a:buFont typeface="Wingdings" panose="05000000000000000000" pitchFamily="2" charset="2"/>
              <a:buChar char="Ø"/>
            </a:pPr>
            <a:r>
              <a:rPr lang="fr-FR" dirty="0">
                <a:ea typeface="Calibri"/>
                <a:cs typeface="Times New Roman"/>
              </a:rPr>
              <a:t> </a:t>
            </a:r>
            <a:r>
              <a:rPr lang="fr-FR" sz="2400" dirty="0">
                <a:ea typeface="Calibri"/>
                <a:cs typeface="Times New Roman"/>
              </a:rPr>
              <a:t>Ont été sollicités</a:t>
            </a:r>
          </a:p>
          <a:p>
            <a:pPr lvl="1">
              <a:lnSpc>
                <a:spcPct val="115000"/>
              </a:lnSpc>
              <a:spcAft>
                <a:spcPts val="1000"/>
              </a:spcAft>
              <a:buFont typeface="Wingdings" panose="05000000000000000000" pitchFamily="2" charset="2"/>
              <a:buChar char="Ø"/>
            </a:pPr>
            <a:r>
              <a:rPr lang="fr-FR" dirty="0">
                <a:ea typeface="Calibri"/>
                <a:cs typeface="Times New Roman"/>
              </a:rPr>
              <a:t> L’Institut</a:t>
            </a:r>
          </a:p>
          <a:p>
            <a:pPr lvl="1">
              <a:lnSpc>
                <a:spcPct val="115000"/>
              </a:lnSpc>
              <a:spcAft>
                <a:spcPts val="1000"/>
              </a:spcAft>
              <a:buFont typeface="Wingdings" panose="05000000000000000000" pitchFamily="2" charset="2"/>
              <a:buChar char="Ø"/>
            </a:pPr>
            <a:r>
              <a:rPr lang="fr-FR" dirty="0">
                <a:ea typeface="Calibri"/>
                <a:cs typeface="Times New Roman"/>
              </a:rPr>
              <a:t> La Fondation</a:t>
            </a:r>
          </a:p>
          <a:p>
            <a:pPr lvl="1">
              <a:lnSpc>
                <a:spcPct val="115000"/>
              </a:lnSpc>
              <a:spcAft>
                <a:spcPts val="1000"/>
              </a:spcAft>
              <a:buFont typeface="Wingdings" panose="05000000000000000000" pitchFamily="2" charset="2"/>
              <a:buChar char="Ø"/>
            </a:pPr>
            <a:r>
              <a:rPr lang="fr-FR" dirty="0">
                <a:ea typeface="Calibri"/>
                <a:cs typeface="Times New Roman"/>
              </a:rPr>
              <a:t> La SAE</a:t>
            </a:r>
          </a:p>
          <a:p>
            <a:pPr>
              <a:lnSpc>
                <a:spcPct val="115000"/>
              </a:lnSpc>
              <a:spcAft>
                <a:spcPts val="1000"/>
              </a:spcAft>
              <a:buFont typeface="Wingdings" panose="05000000000000000000" pitchFamily="2" charset="2"/>
              <a:buChar char="Ø"/>
            </a:pPr>
            <a:r>
              <a:rPr lang="fr-FR" sz="2400" dirty="0">
                <a:ea typeface="Calibri"/>
                <a:cs typeface="Times New Roman"/>
              </a:rPr>
              <a:t>Leurs contributions ont été intégrées au livret d’accueil envoyé par courriel</a:t>
            </a:r>
          </a:p>
          <a:p>
            <a:pPr>
              <a:lnSpc>
                <a:spcPct val="115000"/>
              </a:lnSpc>
              <a:spcAft>
                <a:spcPts val="1000"/>
              </a:spcAft>
              <a:buFont typeface="Wingdings" panose="05000000000000000000" pitchFamily="2" charset="2"/>
              <a:buChar char="Ø"/>
            </a:pPr>
            <a:r>
              <a:rPr lang="fr-FR" sz="2400" dirty="0">
                <a:ea typeface="Calibri"/>
                <a:cs typeface="Times New Roman"/>
              </a:rPr>
              <a:t>Planches incluses en annexe de cette présentation</a:t>
            </a:r>
          </a:p>
          <a:p>
            <a:endParaRPr lang="fr-FR" dirty="0"/>
          </a:p>
        </p:txBody>
      </p:sp>
      <p:sp>
        <p:nvSpPr>
          <p:cNvPr id="4" name="Espace réservé de la date 3"/>
          <p:cNvSpPr>
            <a:spLocks noGrp="1"/>
          </p:cNvSpPr>
          <p:nvPr>
            <p:ph type="dt" sz="half" idx="10"/>
          </p:nvPr>
        </p:nvSpPr>
        <p:spPr/>
        <p:txBody>
          <a:bodyPr/>
          <a:lstStyle/>
          <a:p>
            <a:fld id="{5B870CB1-0DBE-40A2-844E-1AA0E9CC81C8}" type="datetime1">
              <a:rPr lang="fr-FR" smtClean="0">
                <a:solidFill>
                  <a:prstClr val="black">
                    <a:tint val="75000"/>
                  </a:prstClr>
                </a:solidFill>
              </a:rPr>
              <a:pPr/>
              <a:t>31/03/2023</a:t>
            </a:fld>
            <a:endParaRPr lang="en-US">
              <a:solidFill>
                <a:prstClr val="black">
                  <a:tint val="75000"/>
                </a:prstClr>
              </a:solidFill>
            </a:endParaRPr>
          </a:p>
        </p:txBody>
      </p:sp>
      <p:sp>
        <p:nvSpPr>
          <p:cNvPr id="5" name="Espace réservé du pied de page 4"/>
          <p:cNvSpPr>
            <a:spLocks noGrp="1"/>
          </p:cNvSpPr>
          <p:nvPr>
            <p:ph type="ftr" sz="quarter" idx="11"/>
          </p:nvPr>
        </p:nvSpPr>
        <p:spPr/>
        <p:txBody>
          <a:bodyPr/>
          <a:lstStyle/>
          <a:p>
            <a:r>
              <a:rPr lang="en-US">
                <a:solidFill>
                  <a:prstClr val="black">
                    <a:tint val="75000"/>
                  </a:prstClr>
                </a:solidFill>
              </a:rPr>
              <a:t>Séminaire ISAE SUPAERO ENSICA Alumni</a:t>
            </a:r>
          </a:p>
        </p:txBody>
      </p:sp>
      <p:sp>
        <p:nvSpPr>
          <p:cNvPr id="6" name="Espace réservé du numéro de diapositive 5"/>
          <p:cNvSpPr>
            <a:spLocks noGrp="1"/>
          </p:cNvSpPr>
          <p:nvPr>
            <p:ph type="sldNum" sz="quarter" idx="12"/>
          </p:nvPr>
        </p:nvSpPr>
        <p:spPr/>
        <p:txBody>
          <a:bodyPr/>
          <a:lstStyle/>
          <a:p>
            <a:fld id="{9648F39E-9C37-485F-AC97-16BB4BDF9F49}" type="slidenum">
              <a:rPr lang="en-US" smtClean="0">
                <a:solidFill>
                  <a:prstClr val="black">
                    <a:tint val="75000"/>
                  </a:prstClr>
                </a:solidFill>
              </a:rPr>
              <a:pPr/>
              <a:t>51</a:t>
            </a:fld>
            <a:endParaRPr lang="en-US">
              <a:solidFill>
                <a:prstClr val="black">
                  <a:tint val="75000"/>
                </a:prstClr>
              </a:solidFill>
            </a:endParaRPr>
          </a:p>
        </p:txBody>
      </p:sp>
      <p:pic>
        <p:nvPicPr>
          <p:cNvPr id="9" name="Picture 2" descr="C:\Users\Home\CloudStation\Sup'aéro 2022\Séminaire\Livret d'accueil\Visuel\1_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13174" y="1772832"/>
            <a:ext cx="3078274" cy="18966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990831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Users\Home\CloudStation\Sup'aéro 2022\Séminaire\Livret d'accueil\Visuel\1_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47200" y="3982488"/>
            <a:ext cx="3078274" cy="1896691"/>
          </a:xfrm>
          <a:prstGeom prst="rect">
            <a:avLst/>
          </a:prstGeom>
          <a:noFill/>
          <a:extLst>
            <a:ext uri="{909E8E84-426E-40DD-AFC4-6F175D3DCCD1}">
              <a14:hiddenFill xmlns:a14="http://schemas.microsoft.com/office/drawing/2010/main">
                <a:solidFill>
                  <a:srgbClr val="FFFFFF"/>
                </a:solidFill>
              </a14:hiddenFill>
            </a:ext>
          </a:extLst>
        </p:spPr>
      </p:pic>
      <p:sp>
        <p:nvSpPr>
          <p:cNvPr id="2" name="Titre 1"/>
          <p:cNvSpPr>
            <a:spLocks noGrp="1"/>
          </p:cNvSpPr>
          <p:nvPr>
            <p:ph type="title"/>
          </p:nvPr>
        </p:nvSpPr>
        <p:spPr/>
        <p:txBody>
          <a:bodyPr/>
          <a:lstStyle/>
          <a:p>
            <a:r>
              <a:rPr lang="fr-FR" dirty="0"/>
              <a:t>Raison d’être revisitée en 2023</a:t>
            </a:r>
          </a:p>
        </p:txBody>
      </p:sp>
      <p:sp>
        <p:nvSpPr>
          <p:cNvPr id="3" name="Espace réservé du contenu 2"/>
          <p:cNvSpPr>
            <a:spLocks noGrp="1"/>
          </p:cNvSpPr>
          <p:nvPr>
            <p:ph idx="1"/>
          </p:nvPr>
        </p:nvSpPr>
        <p:spPr>
          <a:xfrm>
            <a:off x="896556" y="3861048"/>
            <a:ext cx="7644849" cy="2304256"/>
          </a:xfrm>
        </p:spPr>
        <p:txBody>
          <a:bodyPr>
            <a:normAutofit/>
          </a:bodyPr>
          <a:lstStyle/>
          <a:p>
            <a:pPr>
              <a:buFont typeface="Wingdings" panose="05000000000000000000" pitchFamily="2" charset="2"/>
              <a:buChar char="Ø"/>
            </a:pPr>
            <a:r>
              <a:rPr lang="fr-FR" sz="2400" dirty="0"/>
              <a:t>70% sont complément d’accord avec cette raison d’être </a:t>
            </a:r>
          </a:p>
          <a:p>
            <a:pPr>
              <a:buFont typeface="Wingdings" panose="05000000000000000000" pitchFamily="2" charset="2"/>
              <a:buChar char="Ø"/>
            </a:pPr>
            <a:r>
              <a:rPr lang="fr-FR" sz="2400" dirty="0"/>
              <a:t>29% sont partiellement d’accord</a:t>
            </a:r>
          </a:p>
          <a:p>
            <a:pPr>
              <a:buFont typeface="Wingdings" panose="05000000000000000000" pitchFamily="2" charset="2"/>
              <a:buChar char="Ø"/>
            </a:pPr>
            <a:r>
              <a:rPr lang="fr-FR" sz="2400" dirty="0"/>
              <a:t>0% sont en désaccord</a:t>
            </a:r>
          </a:p>
          <a:p>
            <a:pPr>
              <a:buFont typeface="Wingdings" panose="05000000000000000000" pitchFamily="2" charset="2"/>
              <a:buChar char="Ø"/>
            </a:pPr>
            <a:r>
              <a:rPr lang="fr-FR" sz="2400" dirty="0"/>
              <a:t>1% ne se sent pas concerné par une raison d’être</a:t>
            </a:r>
            <a:endParaRPr lang="fr-FR" dirty="0"/>
          </a:p>
        </p:txBody>
      </p:sp>
      <p:sp>
        <p:nvSpPr>
          <p:cNvPr id="4" name="Espace réservé de la date 3"/>
          <p:cNvSpPr>
            <a:spLocks noGrp="1"/>
          </p:cNvSpPr>
          <p:nvPr>
            <p:ph type="dt" sz="half" idx="10"/>
          </p:nvPr>
        </p:nvSpPr>
        <p:spPr/>
        <p:txBody>
          <a:bodyPr/>
          <a:lstStyle/>
          <a:p>
            <a:fld id="{5B870CB1-0DBE-40A2-844E-1AA0E9CC81C8}" type="datetime1">
              <a:rPr lang="fr-FR" smtClean="0">
                <a:solidFill>
                  <a:prstClr val="black">
                    <a:tint val="75000"/>
                  </a:prstClr>
                </a:solidFill>
              </a:rPr>
              <a:pPr/>
              <a:t>31/03/2023</a:t>
            </a:fld>
            <a:endParaRPr lang="en-US">
              <a:solidFill>
                <a:prstClr val="black">
                  <a:tint val="75000"/>
                </a:prstClr>
              </a:solidFill>
            </a:endParaRPr>
          </a:p>
        </p:txBody>
      </p:sp>
      <p:sp>
        <p:nvSpPr>
          <p:cNvPr id="5" name="Espace réservé du pied de page 4"/>
          <p:cNvSpPr>
            <a:spLocks noGrp="1"/>
          </p:cNvSpPr>
          <p:nvPr>
            <p:ph type="ftr" sz="quarter" idx="11"/>
          </p:nvPr>
        </p:nvSpPr>
        <p:spPr/>
        <p:txBody>
          <a:bodyPr/>
          <a:lstStyle/>
          <a:p>
            <a:r>
              <a:rPr lang="en-US">
                <a:solidFill>
                  <a:prstClr val="black">
                    <a:tint val="75000"/>
                  </a:prstClr>
                </a:solidFill>
              </a:rPr>
              <a:t>Séminaire ISAE SUPAERO ENSICA Alumni</a:t>
            </a:r>
          </a:p>
        </p:txBody>
      </p:sp>
      <p:sp>
        <p:nvSpPr>
          <p:cNvPr id="6" name="Espace réservé du numéro de diapositive 5"/>
          <p:cNvSpPr>
            <a:spLocks noGrp="1"/>
          </p:cNvSpPr>
          <p:nvPr>
            <p:ph type="sldNum" sz="quarter" idx="12"/>
          </p:nvPr>
        </p:nvSpPr>
        <p:spPr/>
        <p:txBody>
          <a:bodyPr/>
          <a:lstStyle/>
          <a:p>
            <a:fld id="{9648F39E-9C37-485F-AC97-16BB4BDF9F49}" type="slidenum">
              <a:rPr lang="en-US" smtClean="0">
                <a:solidFill>
                  <a:prstClr val="black">
                    <a:tint val="75000"/>
                  </a:prstClr>
                </a:solidFill>
              </a:rPr>
              <a:pPr/>
              <a:t>52</a:t>
            </a:fld>
            <a:endParaRPr lang="en-US">
              <a:solidFill>
                <a:prstClr val="black">
                  <a:tint val="75000"/>
                </a:prstClr>
              </a:solidFill>
            </a:endParaRPr>
          </a:p>
        </p:txBody>
      </p:sp>
      <p:sp>
        <p:nvSpPr>
          <p:cNvPr id="7" name="ZoneTexte 6"/>
          <p:cNvSpPr txBox="1"/>
          <p:nvPr/>
        </p:nvSpPr>
        <p:spPr>
          <a:xfrm>
            <a:off x="740532" y="1772816"/>
            <a:ext cx="8424936" cy="1938992"/>
          </a:xfrm>
          <a:prstGeom prst="rect">
            <a:avLst/>
          </a:prstGeom>
          <a:noFill/>
        </p:spPr>
        <p:txBody>
          <a:bodyPr wrap="square" rtlCol="0">
            <a:spAutoFit/>
          </a:bodyPr>
          <a:lstStyle/>
          <a:p>
            <a:r>
              <a:rPr lang="fr-FR" sz="2400" dirty="0">
                <a:solidFill>
                  <a:srgbClr val="1F497D">
                    <a:lumMod val="75000"/>
                  </a:srgbClr>
                </a:solidFill>
              </a:rPr>
              <a:t>FÉDÉRER LES ALUMNI AU SEIN D’UNE COMMUNAUTÉ AMICALE ET PROFESSIONNELLE RECONNUE, POUR PORTER HAUT NOTRE SOIF DE SAVOIR, NOTRE APPROCHE GLOBALE ET LA RENOMMÉE DE L’ÉCOLE, PAR L’ENGAGEMENT DE NOS MEMBRES PARTOUT OÙ ILS SE TROUVENT</a:t>
            </a:r>
          </a:p>
        </p:txBody>
      </p:sp>
    </p:spTree>
    <p:extLst>
      <p:ext uri="{BB962C8B-B14F-4D97-AF65-F5344CB8AC3E}">
        <p14:creationId xmlns:p14="http://schemas.microsoft.com/office/powerpoint/2010/main" val="390776441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a:t>Points forts, ce que l’association doit continuer à faire</a:t>
            </a:r>
          </a:p>
        </p:txBody>
      </p:sp>
      <p:sp>
        <p:nvSpPr>
          <p:cNvPr id="4" name="Espace réservé de la date 3"/>
          <p:cNvSpPr>
            <a:spLocks noGrp="1"/>
          </p:cNvSpPr>
          <p:nvPr>
            <p:ph type="dt" sz="half" idx="10"/>
          </p:nvPr>
        </p:nvSpPr>
        <p:spPr/>
        <p:txBody>
          <a:bodyPr/>
          <a:lstStyle/>
          <a:p>
            <a:fld id="{5B870CB1-0DBE-40A2-844E-1AA0E9CC81C8}" type="datetime1">
              <a:rPr lang="fr-FR" smtClean="0">
                <a:solidFill>
                  <a:prstClr val="black">
                    <a:tint val="75000"/>
                  </a:prstClr>
                </a:solidFill>
              </a:rPr>
              <a:pPr/>
              <a:t>31/03/2023</a:t>
            </a:fld>
            <a:endParaRPr lang="en-US">
              <a:solidFill>
                <a:prstClr val="black">
                  <a:tint val="75000"/>
                </a:prstClr>
              </a:solidFill>
            </a:endParaRPr>
          </a:p>
        </p:txBody>
      </p:sp>
      <p:sp>
        <p:nvSpPr>
          <p:cNvPr id="5" name="Espace réservé du pied de page 4"/>
          <p:cNvSpPr>
            <a:spLocks noGrp="1"/>
          </p:cNvSpPr>
          <p:nvPr>
            <p:ph type="ftr" sz="quarter" idx="11"/>
          </p:nvPr>
        </p:nvSpPr>
        <p:spPr/>
        <p:txBody>
          <a:bodyPr/>
          <a:lstStyle/>
          <a:p>
            <a:r>
              <a:rPr lang="en-US">
                <a:solidFill>
                  <a:prstClr val="black">
                    <a:tint val="75000"/>
                  </a:prstClr>
                </a:solidFill>
              </a:rPr>
              <a:t>Séminaire ISAE SUPAERO ENSICA Alumni</a:t>
            </a:r>
          </a:p>
        </p:txBody>
      </p:sp>
      <p:sp>
        <p:nvSpPr>
          <p:cNvPr id="6" name="Espace réservé du numéro de diapositive 5"/>
          <p:cNvSpPr>
            <a:spLocks noGrp="1"/>
          </p:cNvSpPr>
          <p:nvPr>
            <p:ph type="sldNum" sz="quarter" idx="12"/>
          </p:nvPr>
        </p:nvSpPr>
        <p:spPr/>
        <p:txBody>
          <a:bodyPr/>
          <a:lstStyle/>
          <a:p>
            <a:fld id="{9648F39E-9C37-485F-AC97-16BB4BDF9F49}" type="slidenum">
              <a:rPr lang="en-US" smtClean="0">
                <a:solidFill>
                  <a:prstClr val="black">
                    <a:tint val="75000"/>
                  </a:prstClr>
                </a:solidFill>
              </a:rPr>
              <a:pPr/>
              <a:t>53</a:t>
            </a:fld>
            <a:endParaRPr lang="en-US">
              <a:solidFill>
                <a:prstClr val="black">
                  <a:tint val="75000"/>
                </a:prstClr>
              </a:solidFill>
            </a:endParaRPr>
          </a:p>
        </p:txBody>
      </p:sp>
      <p:pic>
        <p:nvPicPr>
          <p:cNvPr id="7" name="Espace réservé du contenu 6"/>
          <p:cNvPicPr>
            <a:picLocks noGrp="1"/>
          </p:cNvPicPr>
          <p:nvPr>
            <p:ph idx="1"/>
          </p:nvPr>
        </p:nvPicPr>
        <p:blipFill>
          <a:blip r:embed="rId2"/>
          <a:stretch>
            <a:fillRect/>
          </a:stretch>
        </p:blipFill>
        <p:spPr>
          <a:xfrm>
            <a:off x="194471" y="2420888"/>
            <a:ext cx="8915400" cy="2532184"/>
          </a:xfrm>
          <a:prstGeom prst="rect">
            <a:avLst/>
          </a:prstGeom>
        </p:spPr>
      </p:pic>
    </p:spTree>
    <p:extLst>
      <p:ext uri="{BB962C8B-B14F-4D97-AF65-F5344CB8AC3E}">
        <p14:creationId xmlns:p14="http://schemas.microsoft.com/office/powerpoint/2010/main" val="332333264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Ce qui en ressort</a:t>
            </a:r>
          </a:p>
        </p:txBody>
      </p:sp>
      <p:graphicFrame>
        <p:nvGraphicFramePr>
          <p:cNvPr id="9" name="Espace réservé du contenu 8"/>
          <p:cNvGraphicFramePr>
            <a:graphicFrameLocks noGrp="1"/>
          </p:cNvGraphicFramePr>
          <p:nvPr>
            <p:ph idx="1"/>
            <p:extLst>
              <p:ext uri="{D42A27DB-BD31-4B8C-83A1-F6EECF244321}">
                <p14:modId xmlns:p14="http://schemas.microsoft.com/office/powerpoint/2010/main" val="167282245"/>
              </p:ext>
            </p:extLst>
          </p:nvPr>
        </p:nvGraphicFramePr>
        <p:xfrm>
          <a:off x="740533" y="1412780"/>
          <a:ext cx="7644848" cy="4605192"/>
        </p:xfrm>
        <a:graphic>
          <a:graphicData uri="http://schemas.openxmlformats.org/drawingml/2006/table">
            <a:tbl>
              <a:tblPr firstRow="1" firstCol="1" bandRow="1"/>
              <a:tblGrid>
                <a:gridCol w="4141719">
                  <a:extLst>
                    <a:ext uri="{9D8B030D-6E8A-4147-A177-3AD203B41FA5}">
                      <a16:colId xmlns:a16="http://schemas.microsoft.com/office/drawing/2014/main" val="20000"/>
                    </a:ext>
                  </a:extLst>
                </a:gridCol>
                <a:gridCol w="1240691">
                  <a:extLst>
                    <a:ext uri="{9D8B030D-6E8A-4147-A177-3AD203B41FA5}">
                      <a16:colId xmlns:a16="http://schemas.microsoft.com/office/drawing/2014/main" val="20001"/>
                    </a:ext>
                  </a:extLst>
                </a:gridCol>
                <a:gridCol w="1131219">
                  <a:extLst>
                    <a:ext uri="{9D8B030D-6E8A-4147-A177-3AD203B41FA5}">
                      <a16:colId xmlns:a16="http://schemas.microsoft.com/office/drawing/2014/main" val="20002"/>
                    </a:ext>
                  </a:extLst>
                </a:gridCol>
                <a:gridCol w="1131219">
                  <a:extLst>
                    <a:ext uri="{9D8B030D-6E8A-4147-A177-3AD203B41FA5}">
                      <a16:colId xmlns:a16="http://schemas.microsoft.com/office/drawing/2014/main" val="20003"/>
                    </a:ext>
                  </a:extLst>
                </a:gridCol>
              </a:tblGrid>
              <a:tr h="626281">
                <a:tc>
                  <a:txBody>
                    <a:bodyPr/>
                    <a:lstStyle/>
                    <a:p>
                      <a:pPr algn="ctr">
                        <a:lnSpc>
                          <a:spcPct val="115000"/>
                        </a:lnSpc>
                        <a:spcAft>
                          <a:spcPts val="0"/>
                        </a:spcAft>
                      </a:pPr>
                      <a:r>
                        <a:rPr lang="fr-FR" sz="1600" dirty="0">
                          <a:solidFill>
                            <a:srgbClr val="000000"/>
                          </a:solidFill>
                          <a:effectLst/>
                          <a:latin typeface="Calibri"/>
                          <a:ea typeface="Times New Roman"/>
                          <a:cs typeface="Calibri"/>
                        </a:rPr>
                        <a:t>Thèmes</a:t>
                      </a:r>
                      <a:endParaRPr lang="fr-FR" sz="1600" dirty="0">
                        <a:effectLst/>
                        <a:latin typeface="Calibri"/>
                        <a:ea typeface="Calibri"/>
                        <a:cs typeface="Times New Roman"/>
                      </a:endParaRPr>
                    </a:p>
                  </a:txBody>
                  <a:tcPr marL="48154" marR="481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600" dirty="0">
                          <a:solidFill>
                            <a:srgbClr val="000000"/>
                          </a:solidFill>
                          <a:effectLst/>
                          <a:latin typeface="Calibri"/>
                          <a:ea typeface="Times New Roman"/>
                          <a:cs typeface="Calibri"/>
                        </a:rPr>
                        <a:t>Occurrences</a:t>
                      </a:r>
                      <a:endParaRPr lang="fr-FR" sz="1600" dirty="0">
                        <a:effectLst/>
                        <a:latin typeface="Calibri"/>
                        <a:ea typeface="Calibri"/>
                        <a:cs typeface="Times New Roman"/>
                      </a:endParaRPr>
                    </a:p>
                  </a:txBody>
                  <a:tcPr marL="48154" marR="481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600" dirty="0">
                          <a:solidFill>
                            <a:srgbClr val="000000"/>
                          </a:solidFill>
                          <a:effectLst/>
                          <a:latin typeface="Calibri"/>
                          <a:ea typeface="Times New Roman"/>
                          <a:cs typeface="Calibri"/>
                        </a:rPr>
                        <a:t>% Total</a:t>
                      </a:r>
                      <a:endParaRPr lang="fr-FR" sz="1600" dirty="0">
                        <a:effectLst/>
                        <a:latin typeface="Calibri"/>
                        <a:ea typeface="Calibri"/>
                        <a:cs typeface="Times New Roman"/>
                      </a:endParaRPr>
                    </a:p>
                  </a:txBody>
                  <a:tcPr marL="48154" marR="481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600" dirty="0">
                          <a:solidFill>
                            <a:srgbClr val="000000"/>
                          </a:solidFill>
                          <a:effectLst/>
                          <a:latin typeface="Calibri"/>
                          <a:ea typeface="Times New Roman"/>
                          <a:cs typeface="Calibri"/>
                        </a:rPr>
                        <a:t>Cumul</a:t>
                      </a:r>
                      <a:endParaRPr lang="fr-FR" sz="1600" dirty="0">
                        <a:effectLst/>
                        <a:latin typeface="Calibri"/>
                        <a:ea typeface="Calibri"/>
                        <a:cs typeface="Times New Roman"/>
                      </a:endParaRPr>
                    </a:p>
                  </a:txBody>
                  <a:tcPr marL="48154" marR="481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03665">
                <a:tc>
                  <a:txBody>
                    <a:bodyPr/>
                    <a:lstStyle/>
                    <a:p>
                      <a:pPr algn="l">
                        <a:lnSpc>
                          <a:spcPct val="115000"/>
                        </a:lnSpc>
                        <a:spcAft>
                          <a:spcPts val="0"/>
                        </a:spcAft>
                      </a:pPr>
                      <a:r>
                        <a:rPr lang="fr-FR" sz="1600" dirty="0">
                          <a:solidFill>
                            <a:srgbClr val="000000"/>
                          </a:solidFill>
                          <a:effectLst/>
                          <a:latin typeface="Calibri"/>
                          <a:ea typeface="Times New Roman"/>
                          <a:cs typeface="Calibri"/>
                        </a:rPr>
                        <a:t>Animation du réseau</a:t>
                      </a:r>
                      <a:endParaRPr lang="fr-FR" sz="1600" dirty="0">
                        <a:effectLst/>
                        <a:latin typeface="Calibri"/>
                        <a:ea typeface="Calibri"/>
                        <a:cs typeface="Times New Roman"/>
                      </a:endParaRPr>
                    </a:p>
                  </a:txBody>
                  <a:tcPr marL="48154" marR="481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600">
                          <a:solidFill>
                            <a:srgbClr val="000000"/>
                          </a:solidFill>
                          <a:effectLst/>
                          <a:latin typeface="Calibri"/>
                          <a:ea typeface="Times New Roman"/>
                          <a:cs typeface="Calibri"/>
                        </a:rPr>
                        <a:t>40</a:t>
                      </a:r>
                      <a:endParaRPr lang="fr-FR" sz="1600">
                        <a:effectLst/>
                        <a:latin typeface="Calibri"/>
                        <a:ea typeface="Calibri"/>
                        <a:cs typeface="Times New Roman"/>
                      </a:endParaRPr>
                    </a:p>
                  </a:txBody>
                  <a:tcPr marL="48154" marR="481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600">
                          <a:solidFill>
                            <a:srgbClr val="000000"/>
                          </a:solidFill>
                          <a:effectLst/>
                          <a:latin typeface="Calibri"/>
                          <a:ea typeface="Times New Roman"/>
                          <a:cs typeface="Calibri"/>
                        </a:rPr>
                        <a:t>16,8%</a:t>
                      </a:r>
                      <a:endParaRPr lang="fr-FR" sz="1600">
                        <a:effectLst/>
                        <a:latin typeface="Calibri"/>
                        <a:ea typeface="Calibri"/>
                        <a:cs typeface="Times New Roman"/>
                      </a:endParaRPr>
                    </a:p>
                  </a:txBody>
                  <a:tcPr marL="48154" marR="4815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600">
                          <a:solidFill>
                            <a:srgbClr val="000000"/>
                          </a:solidFill>
                          <a:effectLst/>
                          <a:latin typeface="Calibri"/>
                          <a:ea typeface="Times New Roman"/>
                          <a:cs typeface="Calibri"/>
                        </a:rPr>
                        <a:t>16,8%</a:t>
                      </a:r>
                      <a:endParaRPr lang="fr-FR" sz="1600">
                        <a:effectLst/>
                        <a:latin typeface="Calibri"/>
                        <a:ea typeface="Calibri"/>
                        <a:cs typeface="Times New Roman"/>
                      </a:endParaRPr>
                    </a:p>
                  </a:txBody>
                  <a:tcPr marL="48154" marR="4815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03665">
                <a:tc>
                  <a:txBody>
                    <a:bodyPr/>
                    <a:lstStyle/>
                    <a:p>
                      <a:pPr algn="l">
                        <a:lnSpc>
                          <a:spcPct val="115000"/>
                        </a:lnSpc>
                        <a:spcAft>
                          <a:spcPts val="0"/>
                        </a:spcAft>
                      </a:pPr>
                      <a:r>
                        <a:rPr lang="fr-FR" sz="1600" dirty="0">
                          <a:solidFill>
                            <a:srgbClr val="000000"/>
                          </a:solidFill>
                          <a:effectLst/>
                          <a:latin typeface="Calibri"/>
                          <a:ea typeface="Times New Roman"/>
                          <a:cs typeface="Calibri"/>
                        </a:rPr>
                        <a:t>Communication</a:t>
                      </a:r>
                      <a:endParaRPr lang="fr-FR" sz="1600" dirty="0">
                        <a:effectLst/>
                        <a:latin typeface="Calibri"/>
                        <a:ea typeface="Calibri"/>
                        <a:cs typeface="Times New Roman"/>
                      </a:endParaRPr>
                    </a:p>
                  </a:txBody>
                  <a:tcPr marL="48154" marR="481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600">
                          <a:solidFill>
                            <a:srgbClr val="000000"/>
                          </a:solidFill>
                          <a:effectLst/>
                          <a:latin typeface="Calibri"/>
                          <a:ea typeface="Times New Roman"/>
                          <a:cs typeface="Calibri"/>
                        </a:rPr>
                        <a:t>37</a:t>
                      </a:r>
                      <a:endParaRPr lang="fr-FR" sz="1600">
                        <a:effectLst/>
                        <a:latin typeface="Calibri"/>
                        <a:ea typeface="Calibri"/>
                        <a:cs typeface="Times New Roman"/>
                      </a:endParaRPr>
                    </a:p>
                  </a:txBody>
                  <a:tcPr marL="48154" marR="481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600">
                          <a:solidFill>
                            <a:srgbClr val="000000"/>
                          </a:solidFill>
                          <a:effectLst/>
                          <a:latin typeface="Calibri"/>
                          <a:ea typeface="Times New Roman"/>
                          <a:cs typeface="Calibri"/>
                        </a:rPr>
                        <a:t>15,5%</a:t>
                      </a:r>
                      <a:endParaRPr lang="fr-FR" sz="1600">
                        <a:effectLst/>
                        <a:latin typeface="Calibri"/>
                        <a:ea typeface="Calibri"/>
                        <a:cs typeface="Times New Roman"/>
                      </a:endParaRPr>
                    </a:p>
                  </a:txBody>
                  <a:tcPr marL="48154" marR="4815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600">
                          <a:solidFill>
                            <a:srgbClr val="000000"/>
                          </a:solidFill>
                          <a:effectLst/>
                          <a:latin typeface="Calibri"/>
                          <a:ea typeface="Times New Roman"/>
                          <a:cs typeface="Calibri"/>
                        </a:rPr>
                        <a:t>32,4%</a:t>
                      </a:r>
                      <a:endParaRPr lang="fr-FR" sz="1600">
                        <a:effectLst/>
                        <a:latin typeface="Calibri"/>
                        <a:ea typeface="Calibri"/>
                        <a:cs typeface="Times New Roman"/>
                      </a:endParaRPr>
                    </a:p>
                  </a:txBody>
                  <a:tcPr marL="48154" marR="4815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03665">
                <a:tc>
                  <a:txBody>
                    <a:bodyPr/>
                    <a:lstStyle/>
                    <a:p>
                      <a:pPr algn="l">
                        <a:lnSpc>
                          <a:spcPct val="115000"/>
                        </a:lnSpc>
                        <a:spcAft>
                          <a:spcPts val="0"/>
                        </a:spcAft>
                      </a:pPr>
                      <a:r>
                        <a:rPr lang="fr-FR" sz="1600" dirty="0">
                          <a:solidFill>
                            <a:srgbClr val="000000"/>
                          </a:solidFill>
                          <a:effectLst/>
                          <a:latin typeface="Calibri"/>
                          <a:ea typeface="Times New Roman"/>
                          <a:cs typeface="Calibri"/>
                        </a:rPr>
                        <a:t>Présence sur le campus</a:t>
                      </a:r>
                      <a:endParaRPr lang="fr-FR" sz="1600" dirty="0">
                        <a:effectLst/>
                        <a:latin typeface="Calibri"/>
                        <a:ea typeface="Calibri"/>
                        <a:cs typeface="Times New Roman"/>
                      </a:endParaRPr>
                    </a:p>
                  </a:txBody>
                  <a:tcPr marL="48154" marR="481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600">
                          <a:solidFill>
                            <a:srgbClr val="000000"/>
                          </a:solidFill>
                          <a:effectLst/>
                          <a:latin typeface="Calibri"/>
                          <a:ea typeface="Times New Roman"/>
                          <a:cs typeface="Calibri"/>
                        </a:rPr>
                        <a:t>26</a:t>
                      </a:r>
                      <a:endParaRPr lang="fr-FR" sz="1600">
                        <a:effectLst/>
                        <a:latin typeface="Calibri"/>
                        <a:ea typeface="Calibri"/>
                        <a:cs typeface="Times New Roman"/>
                      </a:endParaRPr>
                    </a:p>
                  </a:txBody>
                  <a:tcPr marL="48154" marR="481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600">
                          <a:solidFill>
                            <a:srgbClr val="000000"/>
                          </a:solidFill>
                          <a:effectLst/>
                          <a:latin typeface="Calibri"/>
                          <a:ea typeface="Times New Roman"/>
                          <a:cs typeface="Calibri"/>
                        </a:rPr>
                        <a:t>10,9%</a:t>
                      </a:r>
                      <a:endParaRPr lang="fr-FR" sz="1600">
                        <a:effectLst/>
                        <a:latin typeface="Calibri"/>
                        <a:ea typeface="Calibri"/>
                        <a:cs typeface="Times New Roman"/>
                      </a:endParaRPr>
                    </a:p>
                  </a:txBody>
                  <a:tcPr marL="48154" marR="4815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600">
                          <a:solidFill>
                            <a:srgbClr val="000000"/>
                          </a:solidFill>
                          <a:effectLst/>
                          <a:latin typeface="Calibri"/>
                          <a:ea typeface="Times New Roman"/>
                          <a:cs typeface="Calibri"/>
                        </a:rPr>
                        <a:t>43,3%</a:t>
                      </a:r>
                      <a:endParaRPr lang="fr-FR" sz="1600">
                        <a:effectLst/>
                        <a:latin typeface="Calibri"/>
                        <a:ea typeface="Calibri"/>
                        <a:cs typeface="Times New Roman"/>
                      </a:endParaRPr>
                    </a:p>
                  </a:txBody>
                  <a:tcPr marL="48154" marR="4815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34931">
                <a:tc>
                  <a:txBody>
                    <a:bodyPr/>
                    <a:lstStyle/>
                    <a:p>
                      <a:pPr algn="l">
                        <a:lnSpc>
                          <a:spcPct val="115000"/>
                        </a:lnSpc>
                        <a:spcAft>
                          <a:spcPts val="0"/>
                        </a:spcAft>
                      </a:pPr>
                      <a:r>
                        <a:rPr lang="fr-FR" sz="1600" dirty="0">
                          <a:solidFill>
                            <a:srgbClr val="000000"/>
                          </a:solidFill>
                          <a:effectLst/>
                          <a:latin typeface="Calibri"/>
                          <a:ea typeface="Times New Roman"/>
                          <a:cs typeface="Calibri"/>
                        </a:rPr>
                        <a:t>Relations avec écoles, fondation, associations, …</a:t>
                      </a:r>
                      <a:endParaRPr lang="fr-FR" sz="1600" dirty="0">
                        <a:effectLst/>
                        <a:latin typeface="Calibri"/>
                        <a:ea typeface="Calibri"/>
                        <a:cs typeface="Times New Roman"/>
                      </a:endParaRPr>
                    </a:p>
                  </a:txBody>
                  <a:tcPr marL="48154" marR="481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600">
                          <a:solidFill>
                            <a:srgbClr val="000000"/>
                          </a:solidFill>
                          <a:effectLst/>
                          <a:latin typeface="Calibri"/>
                          <a:ea typeface="Times New Roman"/>
                          <a:cs typeface="Calibri"/>
                        </a:rPr>
                        <a:t>26</a:t>
                      </a:r>
                      <a:endParaRPr lang="fr-FR" sz="1600">
                        <a:effectLst/>
                        <a:latin typeface="Calibri"/>
                        <a:ea typeface="Calibri"/>
                        <a:cs typeface="Times New Roman"/>
                      </a:endParaRPr>
                    </a:p>
                  </a:txBody>
                  <a:tcPr marL="48154" marR="481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600" dirty="0">
                          <a:solidFill>
                            <a:srgbClr val="000000"/>
                          </a:solidFill>
                          <a:effectLst/>
                          <a:latin typeface="Calibri"/>
                          <a:ea typeface="Times New Roman"/>
                          <a:cs typeface="Calibri"/>
                        </a:rPr>
                        <a:t>10,9%</a:t>
                      </a:r>
                      <a:endParaRPr lang="fr-FR" sz="1600" dirty="0">
                        <a:effectLst/>
                        <a:latin typeface="Calibri"/>
                        <a:ea typeface="Calibri"/>
                        <a:cs typeface="Times New Roman"/>
                      </a:endParaRPr>
                    </a:p>
                  </a:txBody>
                  <a:tcPr marL="48154" marR="4815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600" dirty="0">
                          <a:solidFill>
                            <a:srgbClr val="000000"/>
                          </a:solidFill>
                          <a:effectLst/>
                          <a:latin typeface="Calibri"/>
                          <a:ea typeface="Times New Roman"/>
                          <a:cs typeface="Calibri"/>
                        </a:rPr>
                        <a:t>54,2%</a:t>
                      </a:r>
                      <a:endParaRPr lang="fr-FR" sz="1600" dirty="0">
                        <a:effectLst/>
                        <a:latin typeface="Calibri"/>
                        <a:ea typeface="Calibri"/>
                        <a:cs typeface="Times New Roman"/>
                      </a:endParaRPr>
                    </a:p>
                  </a:txBody>
                  <a:tcPr marL="48154" marR="4815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03665">
                <a:tc>
                  <a:txBody>
                    <a:bodyPr/>
                    <a:lstStyle/>
                    <a:p>
                      <a:pPr algn="l">
                        <a:lnSpc>
                          <a:spcPct val="115000"/>
                        </a:lnSpc>
                        <a:spcAft>
                          <a:spcPts val="0"/>
                        </a:spcAft>
                      </a:pPr>
                      <a:r>
                        <a:rPr lang="fr-FR" sz="1600" dirty="0">
                          <a:solidFill>
                            <a:srgbClr val="000000"/>
                          </a:solidFill>
                          <a:effectLst/>
                          <a:latin typeface="Calibri"/>
                          <a:ea typeface="Times New Roman"/>
                          <a:cs typeface="Calibri"/>
                        </a:rPr>
                        <a:t>Bénévolat</a:t>
                      </a:r>
                      <a:endParaRPr lang="fr-FR" sz="1600" dirty="0">
                        <a:effectLst/>
                        <a:latin typeface="Calibri"/>
                        <a:ea typeface="Calibri"/>
                        <a:cs typeface="Times New Roman"/>
                      </a:endParaRPr>
                    </a:p>
                  </a:txBody>
                  <a:tcPr marL="48154" marR="481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600">
                          <a:solidFill>
                            <a:srgbClr val="000000"/>
                          </a:solidFill>
                          <a:effectLst/>
                          <a:latin typeface="Calibri"/>
                          <a:ea typeface="Times New Roman"/>
                          <a:cs typeface="Calibri"/>
                        </a:rPr>
                        <a:t>17</a:t>
                      </a:r>
                      <a:endParaRPr lang="fr-FR" sz="1600">
                        <a:effectLst/>
                        <a:latin typeface="Calibri"/>
                        <a:ea typeface="Calibri"/>
                        <a:cs typeface="Times New Roman"/>
                      </a:endParaRPr>
                    </a:p>
                  </a:txBody>
                  <a:tcPr marL="48154" marR="481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600">
                          <a:solidFill>
                            <a:srgbClr val="000000"/>
                          </a:solidFill>
                          <a:effectLst/>
                          <a:latin typeface="Calibri"/>
                          <a:ea typeface="Times New Roman"/>
                          <a:cs typeface="Calibri"/>
                        </a:rPr>
                        <a:t>7,1%</a:t>
                      </a:r>
                      <a:endParaRPr lang="fr-FR" sz="1600">
                        <a:effectLst/>
                        <a:latin typeface="Calibri"/>
                        <a:ea typeface="Calibri"/>
                        <a:cs typeface="Times New Roman"/>
                      </a:endParaRPr>
                    </a:p>
                  </a:txBody>
                  <a:tcPr marL="48154" marR="4815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600">
                          <a:solidFill>
                            <a:srgbClr val="000000"/>
                          </a:solidFill>
                          <a:effectLst/>
                          <a:latin typeface="Calibri"/>
                          <a:ea typeface="Times New Roman"/>
                          <a:cs typeface="Calibri"/>
                        </a:rPr>
                        <a:t>61,3%</a:t>
                      </a:r>
                      <a:endParaRPr lang="fr-FR" sz="1600">
                        <a:effectLst/>
                        <a:latin typeface="Calibri"/>
                        <a:ea typeface="Calibri"/>
                        <a:cs typeface="Times New Roman"/>
                      </a:endParaRPr>
                    </a:p>
                  </a:txBody>
                  <a:tcPr marL="48154" marR="4815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303665">
                <a:tc>
                  <a:txBody>
                    <a:bodyPr/>
                    <a:lstStyle/>
                    <a:p>
                      <a:pPr algn="l">
                        <a:lnSpc>
                          <a:spcPct val="115000"/>
                        </a:lnSpc>
                        <a:spcAft>
                          <a:spcPts val="0"/>
                        </a:spcAft>
                      </a:pPr>
                      <a:r>
                        <a:rPr lang="fr-FR" sz="1600" dirty="0">
                          <a:solidFill>
                            <a:srgbClr val="000000"/>
                          </a:solidFill>
                          <a:effectLst/>
                          <a:latin typeface="Calibri"/>
                          <a:ea typeface="Times New Roman"/>
                          <a:cs typeface="Calibri"/>
                        </a:rPr>
                        <a:t>Orbi (hors Paris/Toulouse)</a:t>
                      </a:r>
                      <a:endParaRPr lang="fr-FR" sz="1600" dirty="0">
                        <a:effectLst/>
                        <a:latin typeface="Calibri"/>
                        <a:ea typeface="Calibri"/>
                        <a:cs typeface="Times New Roman"/>
                      </a:endParaRPr>
                    </a:p>
                  </a:txBody>
                  <a:tcPr marL="48154" marR="481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600">
                          <a:solidFill>
                            <a:srgbClr val="000000"/>
                          </a:solidFill>
                          <a:effectLst/>
                          <a:latin typeface="Calibri"/>
                          <a:ea typeface="Times New Roman"/>
                          <a:cs typeface="Calibri"/>
                        </a:rPr>
                        <a:t>17</a:t>
                      </a:r>
                      <a:endParaRPr lang="fr-FR" sz="1600">
                        <a:effectLst/>
                        <a:latin typeface="Calibri"/>
                        <a:ea typeface="Calibri"/>
                        <a:cs typeface="Times New Roman"/>
                      </a:endParaRPr>
                    </a:p>
                  </a:txBody>
                  <a:tcPr marL="48154" marR="481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600">
                          <a:solidFill>
                            <a:srgbClr val="000000"/>
                          </a:solidFill>
                          <a:effectLst/>
                          <a:latin typeface="Calibri"/>
                          <a:ea typeface="Times New Roman"/>
                          <a:cs typeface="Calibri"/>
                        </a:rPr>
                        <a:t>7,1%</a:t>
                      </a:r>
                      <a:endParaRPr lang="fr-FR" sz="1600">
                        <a:effectLst/>
                        <a:latin typeface="Calibri"/>
                        <a:ea typeface="Calibri"/>
                        <a:cs typeface="Times New Roman"/>
                      </a:endParaRPr>
                    </a:p>
                  </a:txBody>
                  <a:tcPr marL="48154" marR="4815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600">
                          <a:solidFill>
                            <a:srgbClr val="000000"/>
                          </a:solidFill>
                          <a:effectLst/>
                          <a:latin typeface="Calibri"/>
                          <a:ea typeface="Times New Roman"/>
                          <a:cs typeface="Calibri"/>
                        </a:rPr>
                        <a:t>68,5%</a:t>
                      </a:r>
                      <a:endParaRPr lang="fr-FR" sz="1600">
                        <a:effectLst/>
                        <a:latin typeface="Calibri"/>
                        <a:ea typeface="Calibri"/>
                        <a:cs typeface="Times New Roman"/>
                      </a:endParaRPr>
                    </a:p>
                  </a:txBody>
                  <a:tcPr marL="48154" marR="4815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303665">
                <a:tc>
                  <a:txBody>
                    <a:bodyPr/>
                    <a:lstStyle/>
                    <a:p>
                      <a:pPr algn="l">
                        <a:lnSpc>
                          <a:spcPct val="115000"/>
                        </a:lnSpc>
                        <a:spcAft>
                          <a:spcPts val="0"/>
                        </a:spcAft>
                      </a:pPr>
                      <a:r>
                        <a:rPr lang="fr-FR" sz="1600" dirty="0">
                          <a:solidFill>
                            <a:srgbClr val="000000"/>
                          </a:solidFill>
                          <a:effectLst/>
                          <a:latin typeface="Calibri"/>
                          <a:ea typeface="Times New Roman"/>
                          <a:cs typeface="Calibri"/>
                        </a:rPr>
                        <a:t>Cotisation</a:t>
                      </a:r>
                      <a:endParaRPr lang="fr-FR" sz="1600" dirty="0">
                        <a:effectLst/>
                        <a:latin typeface="Calibri"/>
                        <a:ea typeface="Calibri"/>
                        <a:cs typeface="Times New Roman"/>
                      </a:endParaRPr>
                    </a:p>
                  </a:txBody>
                  <a:tcPr marL="48154" marR="481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600" dirty="0">
                          <a:solidFill>
                            <a:srgbClr val="000000"/>
                          </a:solidFill>
                          <a:effectLst/>
                          <a:latin typeface="Calibri"/>
                          <a:ea typeface="Times New Roman"/>
                          <a:cs typeface="Calibri"/>
                        </a:rPr>
                        <a:t>16</a:t>
                      </a:r>
                      <a:endParaRPr lang="fr-FR" sz="1600" dirty="0">
                        <a:effectLst/>
                        <a:latin typeface="Calibri"/>
                        <a:ea typeface="Calibri"/>
                        <a:cs typeface="Times New Roman"/>
                      </a:endParaRPr>
                    </a:p>
                  </a:txBody>
                  <a:tcPr marL="48154" marR="481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600">
                          <a:solidFill>
                            <a:srgbClr val="000000"/>
                          </a:solidFill>
                          <a:effectLst/>
                          <a:latin typeface="Calibri"/>
                          <a:ea typeface="Times New Roman"/>
                          <a:cs typeface="Calibri"/>
                        </a:rPr>
                        <a:t>6,7%</a:t>
                      </a:r>
                      <a:endParaRPr lang="fr-FR" sz="1600">
                        <a:effectLst/>
                        <a:latin typeface="Calibri"/>
                        <a:ea typeface="Calibri"/>
                        <a:cs typeface="Times New Roman"/>
                      </a:endParaRPr>
                    </a:p>
                  </a:txBody>
                  <a:tcPr marL="48154" marR="4815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600">
                          <a:solidFill>
                            <a:srgbClr val="000000"/>
                          </a:solidFill>
                          <a:effectLst/>
                          <a:latin typeface="Calibri"/>
                          <a:ea typeface="Times New Roman"/>
                          <a:cs typeface="Calibri"/>
                        </a:rPr>
                        <a:t>75,2%</a:t>
                      </a:r>
                      <a:endParaRPr lang="fr-FR" sz="1600">
                        <a:effectLst/>
                        <a:latin typeface="Calibri"/>
                        <a:ea typeface="Calibri"/>
                        <a:cs typeface="Times New Roman"/>
                      </a:endParaRPr>
                    </a:p>
                  </a:txBody>
                  <a:tcPr marL="48154" marR="4815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303665">
                <a:tc>
                  <a:txBody>
                    <a:bodyPr/>
                    <a:lstStyle/>
                    <a:p>
                      <a:pPr algn="l">
                        <a:lnSpc>
                          <a:spcPct val="115000"/>
                        </a:lnSpc>
                        <a:spcAft>
                          <a:spcPts val="0"/>
                        </a:spcAft>
                      </a:pPr>
                      <a:r>
                        <a:rPr lang="fr-FR" sz="1600" dirty="0">
                          <a:solidFill>
                            <a:srgbClr val="000000"/>
                          </a:solidFill>
                          <a:effectLst/>
                          <a:latin typeface="Calibri"/>
                          <a:ea typeface="Times New Roman"/>
                          <a:cs typeface="Calibri"/>
                        </a:rPr>
                        <a:t>Esprit de corps</a:t>
                      </a:r>
                      <a:endParaRPr lang="fr-FR" sz="1600" dirty="0">
                        <a:effectLst/>
                        <a:latin typeface="Calibri"/>
                        <a:ea typeface="Calibri"/>
                        <a:cs typeface="Times New Roman"/>
                      </a:endParaRPr>
                    </a:p>
                  </a:txBody>
                  <a:tcPr marL="48154" marR="481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600" dirty="0">
                          <a:solidFill>
                            <a:srgbClr val="000000"/>
                          </a:solidFill>
                          <a:effectLst/>
                          <a:latin typeface="Calibri"/>
                          <a:ea typeface="Times New Roman"/>
                          <a:cs typeface="Calibri"/>
                        </a:rPr>
                        <a:t>11</a:t>
                      </a:r>
                      <a:endParaRPr lang="fr-FR" sz="1600" dirty="0">
                        <a:effectLst/>
                        <a:latin typeface="Calibri"/>
                        <a:ea typeface="Calibri"/>
                        <a:cs typeface="Times New Roman"/>
                      </a:endParaRPr>
                    </a:p>
                  </a:txBody>
                  <a:tcPr marL="48154" marR="481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600">
                          <a:solidFill>
                            <a:srgbClr val="000000"/>
                          </a:solidFill>
                          <a:effectLst/>
                          <a:latin typeface="Calibri"/>
                          <a:ea typeface="Times New Roman"/>
                          <a:cs typeface="Calibri"/>
                        </a:rPr>
                        <a:t>4,6%</a:t>
                      </a:r>
                      <a:endParaRPr lang="fr-FR" sz="1600">
                        <a:effectLst/>
                        <a:latin typeface="Calibri"/>
                        <a:ea typeface="Calibri"/>
                        <a:cs typeface="Times New Roman"/>
                      </a:endParaRPr>
                    </a:p>
                  </a:txBody>
                  <a:tcPr marL="48154" marR="4815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600">
                          <a:solidFill>
                            <a:srgbClr val="000000"/>
                          </a:solidFill>
                          <a:effectLst/>
                          <a:latin typeface="Calibri"/>
                          <a:ea typeface="Times New Roman"/>
                          <a:cs typeface="Calibri"/>
                        </a:rPr>
                        <a:t>79,8%</a:t>
                      </a:r>
                      <a:endParaRPr lang="fr-FR" sz="1600">
                        <a:effectLst/>
                        <a:latin typeface="Calibri"/>
                        <a:ea typeface="Calibri"/>
                        <a:cs typeface="Times New Roman"/>
                      </a:endParaRPr>
                    </a:p>
                  </a:txBody>
                  <a:tcPr marL="48154" marR="4815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303665">
                <a:tc>
                  <a:txBody>
                    <a:bodyPr/>
                    <a:lstStyle/>
                    <a:p>
                      <a:pPr algn="l">
                        <a:lnSpc>
                          <a:spcPct val="115000"/>
                        </a:lnSpc>
                        <a:spcAft>
                          <a:spcPts val="0"/>
                        </a:spcAft>
                      </a:pPr>
                      <a:r>
                        <a:rPr lang="fr-FR" sz="1600" dirty="0">
                          <a:solidFill>
                            <a:srgbClr val="000000"/>
                          </a:solidFill>
                          <a:effectLst/>
                          <a:latin typeface="Calibri"/>
                          <a:ea typeface="Times New Roman"/>
                          <a:cs typeface="Calibri"/>
                        </a:rPr>
                        <a:t>Services</a:t>
                      </a:r>
                      <a:endParaRPr lang="fr-FR" sz="1600" dirty="0">
                        <a:effectLst/>
                        <a:latin typeface="Calibri"/>
                        <a:ea typeface="Calibri"/>
                        <a:cs typeface="Times New Roman"/>
                      </a:endParaRPr>
                    </a:p>
                  </a:txBody>
                  <a:tcPr marL="48154" marR="481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600" dirty="0">
                          <a:solidFill>
                            <a:srgbClr val="000000"/>
                          </a:solidFill>
                          <a:effectLst/>
                          <a:latin typeface="Calibri"/>
                          <a:ea typeface="Times New Roman"/>
                          <a:cs typeface="Calibri"/>
                        </a:rPr>
                        <a:t>11</a:t>
                      </a:r>
                      <a:endParaRPr lang="fr-FR" sz="1600" dirty="0">
                        <a:effectLst/>
                        <a:latin typeface="Calibri"/>
                        <a:ea typeface="Calibri"/>
                        <a:cs typeface="Times New Roman"/>
                      </a:endParaRPr>
                    </a:p>
                  </a:txBody>
                  <a:tcPr marL="48154" marR="481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600">
                          <a:solidFill>
                            <a:srgbClr val="000000"/>
                          </a:solidFill>
                          <a:effectLst/>
                          <a:latin typeface="Calibri"/>
                          <a:ea typeface="Times New Roman"/>
                          <a:cs typeface="Calibri"/>
                        </a:rPr>
                        <a:t>4,6%</a:t>
                      </a:r>
                      <a:endParaRPr lang="fr-FR" sz="1600">
                        <a:effectLst/>
                        <a:latin typeface="Calibri"/>
                        <a:ea typeface="Calibri"/>
                        <a:cs typeface="Times New Roman"/>
                      </a:endParaRPr>
                    </a:p>
                  </a:txBody>
                  <a:tcPr marL="48154" marR="4815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600">
                          <a:solidFill>
                            <a:srgbClr val="000000"/>
                          </a:solidFill>
                          <a:effectLst/>
                          <a:latin typeface="Calibri"/>
                          <a:ea typeface="Times New Roman"/>
                          <a:cs typeface="Calibri"/>
                        </a:rPr>
                        <a:t>84,5%</a:t>
                      </a:r>
                      <a:endParaRPr lang="fr-FR" sz="1600">
                        <a:effectLst/>
                        <a:latin typeface="Calibri"/>
                        <a:ea typeface="Calibri"/>
                        <a:cs typeface="Times New Roman"/>
                      </a:endParaRPr>
                    </a:p>
                  </a:txBody>
                  <a:tcPr marL="48154" marR="4815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303665">
                <a:tc>
                  <a:txBody>
                    <a:bodyPr/>
                    <a:lstStyle/>
                    <a:p>
                      <a:pPr algn="l">
                        <a:lnSpc>
                          <a:spcPct val="115000"/>
                        </a:lnSpc>
                        <a:spcAft>
                          <a:spcPts val="0"/>
                        </a:spcAft>
                      </a:pPr>
                      <a:r>
                        <a:rPr lang="fr-FR" sz="1600" dirty="0">
                          <a:solidFill>
                            <a:srgbClr val="000000"/>
                          </a:solidFill>
                          <a:effectLst/>
                          <a:latin typeface="Calibri"/>
                          <a:ea typeface="Times New Roman"/>
                          <a:cs typeface="Calibri"/>
                        </a:rPr>
                        <a:t>Sociétal</a:t>
                      </a:r>
                      <a:endParaRPr lang="fr-FR" sz="1600" dirty="0">
                        <a:effectLst/>
                        <a:latin typeface="Calibri"/>
                        <a:ea typeface="Calibri"/>
                        <a:cs typeface="Times New Roman"/>
                      </a:endParaRPr>
                    </a:p>
                  </a:txBody>
                  <a:tcPr marL="48154" marR="481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600" dirty="0">
                          <a:solidFill>
                            <a:srgbClr val="000000"/>
                          </a:solidFill>
                          <a:effectLst/>
                          <a:latin typeface="Calibri"/>
                          <a:ea typeface="Times New Roman"/>
                          <a:cs typeface="Calibri"/>
                        </a:rPr>
                        <a:t>11</a:t>
                      </a:r>
                      <a:endParaRPr lang="fr-FR" sz="1600" dirty="0">
                        <a:effectLst/>
                        <a:latin typeface="Calibri"/>
                        <a:ea typeface="Calibri"/>
                        <a:cs typeface="Times New Roman"/>
                      </a:endParaRPr>
                    </a:p>
                  </a:txBody>
                  <a:tcPr marL="48154" marR="481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600" dirty="0">
                          <a:solidFill>
                            <a:srgbClr val="000000"/>
                          </a:solidFill>
                          <a:effectLst/>
                          <a:latin typeface="Calibri"/>
                          <a:ea typeface="Times New Roman"/>
                          <a:cs typeface="Calibri"/>
                        </a:rPr>
                        <a:t>4,6%</a:t>
                      </a:r>
                      <a:endParaRPr lang="fr-FR" sz="1600" dirty="0">
                        <a:effectLst/>
                        <a:latin typeface="Calibri"/>
                        <a:ea typeface="Calibri"/>
                        <a:cs typeface="Times New Roman"/>
                      </a:endParaRPr>
                    </a:p>
                  </a:txBody>
                  <a:tcPr marL="48154" marR="4815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600">
                          <a:solidFill>
                            <a:srgbClr val="000000"/>
                          </a:solidFill>
                          <a:effectLst/>
                          <a:latin typeface="Calibri"/>
                          <a:ea typeface="Times New Roman"/>
                          <a:cs typeface="Calibri"/>
                        </a:rPr>
                        <a:t>89,1%</a:t>
                      </a:r>
                      <a:endParaRPr lang="fr-FR" sz="1600">
                        <a:effectLst/>
                        <a:latin typeface="Calibri"/>
                        <a:ea typeface="Calibri"/>
                        <a:cs typeface="Times New Roman"/>
                      </a:endParaRPr>
                    </a:p>
                  </a:txBody>
                  <a:tcPr marL="48154" marR="4815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303665">
                <a:tc>
                  <a:txBody>
                    <a:bodyPr/>
                    <a:lstStyle/>
                    <a:p>
                      <a:pPr algn="l">
                        <a:lnSpc>
                          <a:spcPct val="115000"/>
                        </a:lnSpc>
                        <a:spcAft>
                          <a:spcPts val="0"/>
                        </a:spcAft>
                      </a:pPr>
                      <a:r>
                        <a:rPr lang="fr-FR" sz="1600" dirty="0">
                          <a:solidFill>
                            <a:srgbClr val="000000"/>
                          </a:solidFill>
                          <a:effectLst/>
                          <a:latin typeface="Calibri"/>
                          <a:ea typeface="Times New Roman"/>
                          <a:cs typeface="Calibri"/>
                        </a:rPr>
                        <a:t>Gouvernance</a:t>
                      </a:r>
                      <a:endParaRPr lang="fr-FR" sz="1600" dirty="0">
                        <a:effectLst/>
                        <a:latin typeface="Calibri"/>
                        <a:ea typeface="Calibri"/>
                        <a:cs typeface="Times New Roman"/>
                      </a:endParaRPr>
                    </a:p>
                  </a:txBody>
                  <a:tcPr marL="48154" marR="481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600" dirty="0">
                          <a:solidFill>
                            <a:srgbClr val="000000"/>
                          </a:solidFill>
                          <a:effectLst/>
                          <a:latin typeface="Calibri"/>
                          <a:ea typeface="Times New Roman"/>
                          <a:cs typeface="Calibri"/>
                        </a:rPr>
                        <a:t>8</a:t>
                      </a:r>
                      <a:endParaRPr lang="fr-FR" sz="1600" dirty="0">
                        <a:effectLst/>
                        <a:latin typeface="Calibri"/>
                        <a:ea typeface="Calibri"/>
                        <a:cs typeface="Times New Roman"/>
                      </a:endParaRPr>
                    </a:p>
                  </a:txBody>
                  <a:tcPr marL="48154" marR="481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600" dirty="0">
                          <a:solidFill>
                            <a:srgbClr val="000000"/>
                          </a:solidFill>
                          <a:effectLst/>
                          <a:latin typeface="Calibri"/>
                          <a:ea typeface="Times New Roman"/>
                          <a:cs typeface="Calibri"/>
                        </a:rPr>
                        <a:t>3,4%</a:t>
                      </a:r>
                      <a:endParaRPr lang="fr-FR" sz="1600" dirty="0">
                        <a:effectLst/>
                        <a:latin typeface="Calibri"/>
                        <a:ea typeface="Calibri"/>
                        <a:cs typeface="Times New Roman"/>
                      </a:endParaRPr>
                    </a:p>
                  </a:txBody>
                  <a:tcPr marL="48154" marR="4815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600" dirty="0">
                          <a:solidFill>
                            <a:srgbClr val="000000"/>
                          </a:solidFill>
                          <a:effectLst/>
                          <a:latin typeface="Calibri"/>
                          <a:ea typeface="Times New Roman"/>
                          <a:cs typeface="Calibri"/>
                        </a:rPr>
                        <a:t>92,4%</a:t>
                      </a:r>
                      <a:endParaRPr lang="fr-FR" sz="1600" dirty="0">
                        <a:effectLst/>
                        <a:latin typeface="Calibri"/>
                        <a:ea typeface="Calibri"/>
                        <a:cs typeface="Times New Roman"/>
                      </a:endParaRPr>
                    </a:p>
                  </a:txBody>
                  <a:tcPr marL="48154" marR="4815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303665">
                <a:tc>
                  <a:txBody>
                    <a:bodyPr/>
                    <a:lstStyle/>
                    <a:p>
                      <a:pPr algn="l">
                        <a:lnSpc>
                          <a:spcPct val="115000"/>
                        </a:lnSpc>
                        <a:spcAft>
                          <a:spcPts val="0"/>
                        </a:spcAft>
                      </a:pPr>
                      <a:r>
                        <a:rPr lang="fr-FR" sz="1600" dirty="0">
                          <a:solidFill>
                            <a:srgbClr val="000000"/>
                          </a:solidFill>
                          <a:effectLst/>
                          <a:latin typeface="Calibri"/>
                          <a:ea typeface="Times New Roman"/>
                          <a:cs typeface="Calibri"/>
                        </a:rPr>
                        <a:t>Retour d’expérience</a:t>
                      </a:r>
                      <a:endParaRPr lang="fr-FR" sz="1600" dirty="0">
                        <a:effectLst/>
                        <a:latin typeface="Calibri"/>
                        <a:ea typeface="Calibri"/>
                        <a:cs typeface="Times New Roman"/>
                      </a:endParaRPr>
                    </a:p>
                  </a:txBody>
                  <a:tcPr marL="48154" marR="481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600">
                          <a:solidFill>
                            <a:srgbClr val="000000"/>
                          </a:solidFill>
                          <a:effectLst/>
                          <a:latin typeface="Calibri"/>
                          <a:ea typeface="Times New Roman"/>
                          <a:cs typeface="Calibri"/>
                        </a:rPr>
                        <a:t>3</a:t>
                      </a:r>
                      <a:endParaRPr lang="fr-FR" sz="1600">
                        <a:effectLst/>
                        <a:latin typeface="Calibri"/>
                        <a:ea typeface="Calibri"/>
                        <a:cs typeface="Times New Roman"/>
                      </a:endParaRPr>
                    </a:p>
                  </a:txBody>
                  <a:tcPr marL="48154" marR="481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600" dirty="0">
                          <a:solidFill>
                            <a:srgbClr val="000000"/>
                          </a:solidFill>
                          <a:effectLst/>
                          <a:latin typeface="Calibri"/>
                          <a:ea typeface="Times New Roman"/>
                          <a:cs typeface="Calibri"/>
                        </a:rPr>
                        <a:t>1,3%</a:t>
                      </a:r>
                      <a:endParaRPr lang="fr-FR" sz="1600" dirty="0">
                        <a:effectLst/>
                        <a:latin typeface="Calibri"/>
                        <a:ea typeface="Calibri"/>
                        <a:cs typeface="Times New Roman"/>
                      </a:endParaRPr>
                    </a:p>
                  </a:txBody>
                  <a:tcPr marL="48154" marR="4815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600" dirty="0">
                          <a:solidFill>
                            <a:srgbClr val="000000"/>
                          </a:solidFill>
                          <a:effectLst/>
                          <a:latin typeface="Calibri"/>
                          <a:ea typeface="Times New Roman"/>
                          <a:cs typeface="Calibri"/>
                        </a:rPr>
                        <a:t>100,0%</a:t>
                      </a:r>
                      <a:endParaRPr lang="fr-FR" sz="1600" dirty="0">
                        <a:effectLst/>
                        <a:latin typeface="Calibri"/>
                        <a:ea typeface="Calibri"/>
                        <a:cs typeface="Times New Roman"/>
                      </a:endParaRPr>
                    </a:p>
                  </a:txBody>
                  <a:tcPr marL="48154" marR="4815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303665">
                <a:tc>
                  <a:txBody>
                    <a:bodyPr/>
                    <a:lstStyle/>
                    <a:p>
                      <a:pPr algn="l">
                        <a:lnSpc>
                          <a:spcPct val="115000"/>
                        </a:lnSpc>
                        <a:spcAft>
                          <a:spcPts val="0"/>
                        </a:spcAft>
                      </a:pPr>
                      <a:r>
                        <a:rPr lang="fr-FR" sz="1600" dirty="0">
                          <a:solidFill>
                            <a:srgbClr val="000000"/>
                          </a:solidFill>
                          <a:effectLst/>
                          <a:latin typeface="Calibri"/>
                          <a:ea typeface="Times New Roman"/>
                          <a:cs typeface="Calibri"/>
                        </a:rPr>
                        <a:t>Total général</a:t>
                      </a:r>
                      <a:endParaRPr lang="fr-FR" sz="1600" dirty="0">
                        <a:effectLst/>
                        <a:latin typeface="Calibri"/>
                        <a:ea typeface="Calibri"/>
                        <a:cs typeface="Times New Roman"/>
                      </a:endParaRPr>
                    </a:p>
                  </a:txBody>
                  <a:tcPr marL="48154" marR="481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600">
                          <a:solidFill>
                            <a:srgbClr val="000000"/>
                          </a:solidFill>
                          <a:effectLst/>
                          <a:latin typeface="Calibri"/>
                          <a:ea typeface="Times New Roman"/>
                          <a:cs typeface="Calibri"/>
                        </a:rPr>
                        <a:t>238</a:t>
                      </a:r>
                      <a:endParaRPr lang="fr-FR" sz="1600">
                        <a:effectLst/>
                        <a:latin typeface="Calibri"/>
                        <a:ea typeface="Calibri"/>
                        <a:cs typeface="Times New Roman"/>
                      </a:endParaRPr>
                    </a:p>
                  </a:txBody>
                  <a:tcPr marL="48154" marR="481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600">
                          <a:solidFill>
                            <a:srgbClr val="000000"/>
                          </a:solidFill>
                          <a:effectLst/>
                          <a:latin typeface="Calibri"/>
                          <a:ea typeface="Times New Roman"/>
                          <a:cs typeface="Calibri"/>
                        </a:rPr>
                        <a:t> </a:t>
                      </a:r>
                      <a:endParaRPr lang="fr-FR" sz="1600">
                        <a:effectLst/>
                        <a:latin typeface="Calibri"/>
                        <a:ea typeface="Calibri"/>
                        <a:cs typeface="Times New Roman"/>
                      </a:endParaRPr>
                    </a:p>
                  </a:txBody>
                  <a:tcPr marL="48154" marR="4815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600" dirty="0">
                          <a:solidFill>
                            <a:srgbClr val="000000"/>
                          </a:solidFill>
                          <a:effectLst/>
                          <a:latin typeface="Calibri"/>
                          <a:ea typeface="Times New Roman"/>
                          <a:cs typeface="Calibri"/>
                        </a:rPr>
                        <a:t> </a:t>
                      </a:r>
                      <a:endParaRPr lang="fr-FR" sz="1600" dirty="0">
                        <a:effectLst/>
                        <a:latin typeface="Calibri"/>
                        <a:ea typeface="Calibri"/>
                        <a:cs typeface="Times New Roman"/>
                      </a:endParaRPr>
                    </a:p>
                  </a:txBody>
                  <a:tcPr marL="48154" marR="4815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bl>
          </a:graphicData>
        </a:graphic>
      </p:graphicFrame>
      <p:sp>
        <p:nvSpPr>
          <p:cNvPr id="4" name="Espace réservé de la date 3"/>
          <p:cNvSpPr>
            <a:spLocks noGrp="1"/>
          </p:cNvSpPr>
          <p:nvPr>
            <p:ph type="dt" sz="half" idx="10"/>
          </p:nvPr>
        </p:nvSpPr>
        <p:spPr/>
        <p:txBody>
          <a:bodyPr/>
          <a:lstStyle/>
          <a:p>
            <a:fld id="{5B870CB1-0DBE-40A2-844E-1AA0E9CC81C8}" type="datetime1">
              <a:rPr lang="fr-FR" smtClean="0">
                <a:solidFill>
                  <a:prstClr val="black">
                    <a:tint val="75000"/>
                  </a:prstClr>
                </a:solidFill>
              </a:rPr>
              <a:pPr/>
              <a:t>31/03/2023</a:t>
            </a:fld>
            <a:endParaRPr lang="en-US">
              <a:solidFill>
                <a:prstClr val="black">
                  <a:tint val="75000"/>
                </a:prstClr>
              </a:solidFill>
            </a:endParaRPr>
          </a:p>
        </p:txBody>
      </p:sp>
      <p:sp>
        <p:nvSpPr>
          <p:cNvPr id="5" name="Espace réservé du pied de page 4"/>
          <p:cNvSpPr>
            <a:spLocks noGrp="1"/>
          </p:cNvSpPr>
          <p:nvPr>
            <p:ph type="ftr" sz="quarter" idx="11"/>
          </p:nvPr>
        </p:nvSpPr>
        <p:spPr/>
        <p:txBody>
          <a:bodyPr/>
          <a:lstStyle/>
          <a:p>
            <a:r>
              <a:rPr lang="en-US">
                <a:solidFill>
                  <a:prstClr val="black">
                    <a:tint val="75000"/>
                  </a:prstClr>
                </a:solidFill>
              </a:rPr>
              <a:t>Séminaire ISAE SUPAERO ENSICA Alumni</a:t>
            </a:r>
          </a:p>
        </p:txBody>
      </p:sp>
      <p:sp>
        <p:nvSpPr>
          <p:cNvPr id="6" name="Espace réservé du numéro de diapositive 5"/>
          <p:cNvSpPr>
            <a:spLocks noGrp="1"/>
          </p:cNvSpPr>
          <p:nvPr>
            <p:ph type="sldNum" sz="quarter" idx="12"/>
          </p:nvPr>
        </p:nvSpPr>
        <p:spPr/>
        <p:txBody>
          <a:bodyPr/>
          <a:lstStyle/>
          <a:p>
            <a:fld id="{9648F39E-9C37-485F-AC97-16BB4BDF9F49}" type="slidenum">
              <a:rPr lang="en-US" smtClean="0">
                <a:solidFill>
                  <a:prstClr val="black">
                    <a:tint val="75000"/>
                  </a:prstClr>
                </a:solidFill>
              </a:rPr>
              <a:pPr/>
              <a:t>54</a:t>
            </a:fld>
            <a:endParaRPr lang="en-US">
              <a:solidFill>
                <a:prstClr val="black">
                  <a:tint val="75000"/>
                </a:prstClr>
              </a:solidFill>
            </a:endParaRPr>
          </a:p>
        </p:txBody>
      </p:sp>
      <p:pic>
        <p:nvPicPr>
          <p:cNvPr id="11" name="Picture 2" descr="C:\Users\Home\CloudStation\Sup'aéro 2022\Séminaire\Livret d'accueil\Visuel\1_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33062" y="116632"/>
            <a:ext cx="1872938" cy="11540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422964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3 thèmes pour nos ateliers</a:t>
            </a:r>
          </a:p>
        </p:txBody>
      </p:sp>
      <p:sp>
        <p:nvSpPr>
          <p:cNvPr id="4" name="Espace réservé de la date 3"/>
          <p:cNvSpPr>
            <a:spLocks noGrp="1"/>
          </p:cNvSpPr>
          <p:nvPr>
            <p:ph type="dt" sz="half" idx="10"/>
          </p:nvPr>
        </p:nvSpPr>
        <p:spPr/>
        <p:txBody>
          <a:bodyPr/>
          <a:lstStyle/>
          <a:p>
            <a:fld id="{5B870CB1-0DBE-40A2-844E-1AA0E9CC81C8}" type="datetime1">
              <a:rPr lang="fr-FR" smtClean="0">
                <a:solidFill>
                  <a:prstClr val="black">
                    <a:tint val="75000"/>
                  </a:prstClr>
                </a:solidFill>
              </a:rPr>
              <a:pPr/>
              <a:t>31/03/2023</a:t>
            </a:fld>
            <a:endParaRPr lang="en-US">
              <a:solidFill>
                <a:prstClr val="black">
                  <a:tint val="75000"/>
                </a:prstClr>
              </a:solidFill>
            </a:endParaRPr>
          </a:p>
        </p:txBody>
      </p:sp>
      <p:sp>
        <p:nvSpPr>
          <p:cNvPr id="5" name="Espace réservé du pied de page 4"/>
          <p:cNvSpPr>
            <a:spLocks noGrp="1"/>
          </p:cNvSpPr>
          <p:nvPr>
            <p:ph type="ftr" sz="quarter" idx="11"/>
          </p:nvPr>
        </p:nvSpPr>
        <p:spPr/>
        <p:txBody>
          <a:bodyPr/>
          <a:lstStyle/>
          <a:p>
            <a:r>
              <a:rPr lang="en-US">
                <a:solidFill>
                  <a:prstClr val="black">
                    <a:tint val="75000"/>
                  </a:prstClr>
                </a:solidFill>
              </a:rPr>
              <a:t>Séminaire ISAE SUPAERO ENSICA Alumni</a:t>
            </a:r>
          </a:p>
        </p:txBody>
      </p:sp>
      <p:sp>
        <p:nvSpPr>
          <p:cNvPr id="6" name="Espace réservé du numéro de diapositive 5"/>
          <p:cNvSpPr>
            <a:spLocks noGrp="1"/>
          </p:cNvSpPr>
          <p:nvPr>
            <p:ph type="sldNum" sz="quarter" idx="12"/>
          </p:nvPr>
        </p:nvSpPr>
        <p:spPr/>
        <p:txBody>
          <a:bodyPr/>
          <a:lstStyle/>
          <a:p>
            <a:fld id="{9648F39E-9C37-485F-AC97-16BB4BDF9F49}" type="slidenum">
              <a:rPr lang="en-US" smtClean="0">
                <a:solidFill>
                  <a:prstClr val="black">
                    <a:tint val="75000"/>
                  </a:prstClr>
                </a:solidFill>
              </a:rPr>
              <a:pPr/>
              <a:t>55</a:t>
            </a:fld>
            <a:endParaRPr lang="en-US">
              <a:solidFill>
                <a:prstClr val="black">
                  <a:tint val="75000"/>
                </a:prstClr>
              </a:solidFill>
            </a:endParaRPr>
          </a:p>
        </p:txBody>
      </p:sp>
      <p:sp>
        <p:nvSpPr>
          <p:cNvPr id="8" name="Rectangle 7"/>
          <p:cNvSpPr/>
          <p:nvPr/>
        </p:nvSpPr>
        <p:spPr>
          <a:xfrm>
            <a:off x="344207" y="1340768"/>
            <a:ext cx="9133305" cy="5078313"/>
          </a:xfrm>
          <a:prstGeom prst="rect">
            <a:avLst/>
          </a:prstGeom>
        </p:spPr>
        <p:txBody>
          <a:bodyPr wrap="square">
            <a:spAutoFit/>
          </a:bodyPr>
          <a:lstStyle/>
          <a:p>
            <a:pPr marL="285750" indent="-285750">
              <a:buFont typeface="Wingdings" panose="05000000000000000000" pitchFamily="2" charset="2"/>
              <a:buChar char="Ø"/>
            </a:pPr>
            <a:r>
              <a:rPr lang="fr-FR" dirty="0">
                <a:solidFill>
                  <a:prstClr val="black"/>
                </a:solidFill>
              </a:rPr>
              <a:t>Organisation du réseau des </a:t>
            </a:r>
            <a:r>
              <a:rPr lang="fr-FR" dirty="0" err="1">
                <a:solidFill>
                  <a:prstClr val="black"/>
                </a:solidFill>
              </a:rPr>
              <a:t>Alumni</a:t>
            </a:r>
            <a:endParaRPr lang="fr-FR" dirty="0">
              <a:solidFill>
                <a:prstClr val="black"/>
              </a:solidFill>
            </a:endParaRPr>
          </a:p>
          <a:p>
            <a:pPr marL="742950" lvl="1" indent="-285750">
              <a:buFont typeface="Wingdings" panose="05000000000000000000" pitchFamily="2" charset="2"/>
              <a:buChar char="Ø"/>
            </a:pPr>
            <a:r>
              <a:rPr lang="fr-FR" dirty="0">
                <a:solidFill>
                  <a:prstClr val="black"/>
                </a:solidFill>
              </a:rPr>
              <a:t>Gouvernance</a:t>
            </a:r>
          </a:p>
          <a:p>
            <a:pPr marL="742950" lvl="1" indent="-285750">
              <a:buFont typeface="Wingdings" panose="05000000000000000000" pitchFamily="2" charset="2"/>
              <a:buChar char="Ø"/>
            </a:pPr>
            <a:r>
              <a:rPr lang="fr-FR" dirty="0">
                <a:solidFill>
                  <a:prstClr val="black"/>
                </a:solidFill>
              </a:rPr>
              <a:t>Animation du réseau (promotions, groupes régionaux, entreprises, international, groupes thématiques)</a:t>
            </a:r>
          </a:p>
          <a:p>
            <a:pPr marL="742950" lvl="1" indent="-285750">
              <a:buFont typeface="Wingdings" panose="05000000000000000000" pitchFamily="2" charset="2"/>
              <a:buChar char="Ø"/>
            </a:pPr>
            <a:r>
              <a:rPr lang="fr-FR" dirty="0">
                <a:solidFill>
                  <a:prstClr val="black"/>
                </a:solidFill>
              </a:rPr>
              <a:t>Bénévolat</a:t>
            </a:r>
          </a:p>
          <a:p>
            <a:pPr marL="742950" lvl="1" indent="-285750">
              <a:buFont typeface="Wingdings" panose="05000000000000000000" pitchFamily="2" charset="2"/>
              <a:buChar char="Ø"/>
            </a:pPr>
            <a:r>
              <a:rPr lang="fr-FR" dirty="0">
                <a:solidFill>
                  <a:prstClr val="black"/>
                </a:solidFill>
              </a:rPr>
              <a:t>ORBI (hors Toulouse et Paris)</a:t>
            </a:r>
          </a:p>
          <a:p>
            <a:pPr marL="285750" indent="-285750">
              <a:buFont typeface="Wingdings" panose="05000000000000000000" pitchFamily="2" charset="2"/>
              <a:buChar char="Ø"/>
            </a:pPr>
            <a:endParaRPr lang="fr-FR" dirty="0">
              <a:solidFill>
                <a:prstClr val="black"/>
              </a:solidFill>
            </a:endParaRPr>
          </a:p>
          <a:p>
            <a:pPr marL="285750" indent="-285750">
              <a:buFont typeface="Wingdings" panose="05000000000000000000" pitchFamily="2" charset="2"/>
              <a:buChar char="Ø"/>
            </a:pPr>
            <a:r>
              <a:rPr lang="fr-FR" dirty="0">
                <a:solidFill>
                  <a:prstClr val="black"/>
                </a:solidFill>
              </a:rPr>
              <a:t>Présence de l’Association sur le campus et relation avec l’École et la Fondation </a:t>
            </a:r>
          </a:p>
          <a:p>
            <a:pPr marL="742950" lvl="1" indent="-285750">
              <a:buFont typeface="Wingdings" panose="05000000000000000000" pitchFamily="2" charset="2"/>
              <a:buChar char="Ø"/>
            </a:pPr>
            <a:r>
              <a:rPr lang="fr-FR" dirty="0">
                <a:solidFill>
                  <a:prstClr val="black"/>
                </a:solidFill>
              </a:rPr>
              <a:t>Esprits de Corps et sentiment d’appartenance</a:t>
            </a:r>
          </a:p>
          <a:p>
            <a:pPr marL="742950" lvl="1" indent="-285750">
              <a:buFont typeface="Wingdings" panose="05000000000000000000" pitchFamily="2" charset="2"/>
              <a:buChar char="Ø"/>
            </a:pPr>
            <a:r>
              <a:rPr lang="fr-FR" dirty="0">
                <a:solidFill>
                  <a:prstClr val="black"/>
                </a:solidFill>
              </a:rPr>
              <a:t>Relation avec l’École</a:t>
            </a:r>
          </a:p>
          <a:p>
            <a:pPr marL="742950" lvl="1" indent="-285750">
              <a:buFont typeface="Wingdings" panose="05000000000000000000" pitchFamily="2" charset="2"/>
              <a:buChar char="Ø"/>
            </a:pPr>
            <a:r>
              <a:rPr lang="fr-FR" dirty="0">
                <a:solidFill>
                  <a:prstClr val="black"/>
                </a:solidFill>
              </a:rPr>
              <a:t>Relation avec la Fondation</a:t>
            </a:r>
          </a:p>
          <a:p>
            <a:pPr marL="285750" indent="-285750">
              <a:buFont typeface="Wingdings" panose="05000000000000000000" pitchFamily="2" charset="2"/>
              <a:buChar char="Ø"/>
            </a:pPr>
            <a:endParaRPr lang="fr-FR" dirty="0">
              <a:solidFill>
                <a:prstClr val="black"/>
              </a:solidFill>
            </a:endParaRPr>
          </a:p>
          <a:p>
            <a:pPr marL="285750" indent="-285750">
              <a:buFont typeface="Wingdings" panose="05000000000000000000" pitchFamily="2" charset="2"/>
              <a:buChar char="Ø"/>
            </a:pPr>
            <a:r>
              <a:rPr lang="fr-FR" dirty="0">
                <a:solidFill>
                  <a:prstClr val="black"/>
                </a:solidFill>
              </a:rPr>
              <a:t>Communication, services et cotisation</a:t>
            </a:r>
          </a:p>
          <a:p>
            <a:pPr marL="742950" lvl="1" indent="-285750">
              <a:buFont typeface="Wingdings" panose="05000000000000000000" pitchFamily="2" charset="2"/>
              <a:buChar char="Ø"/>
            </a:pPr>
            <a:r>
              <a:rPr lang="fr-FR" dirty="0">
                <a:solidFill>
                  <a:prstClr val="black"/>
                </a:solidFill>
              </a:rPr>
              <a:t>Retour d’expérience</a:t>
            </a:r>
          </a:p>
          <a:p>
            <a:pPr marL="742950" lvl="1" indent="-285750">
              <a:buFont typeface="Wingdings" panose="05000000000000000000" pitchFamily="2" charset="2"/>
              <a:buChar char="Ø"/>
            </a:pPr>
            <a:r>
              <a:rPr lang="fr-FR" dirty="0">
                <a:solidFill>
                  <a:prstClr val="black"/>
                </a:solidFill>
              </a:rPr>
              <a:t>Parcours d’</a:t>
            </a:r>
            <a:r>
              <a:rPr lang="fr-FR" dirty="0" err="1">
                <a:solidFill>
                  <a:prstClr val="black"/>
                </a:solidFill>
              </a:rPr>
              <a:t>Alumni</a:t>
            </a:r>
            <a:r>
              <a:rPr lang="fr-FR" dirty="0">
                <a:solidFill>
                  <a:prstClr val="black"/>
                </a:solidFill>
              </a:rPr>
              <a:t> et personnalités reconnues</a:t>
            </a:r>
          </a:p>
          <a:p>
            <a:pPr marL="742950" lvl="1" indent="-285750">
              <a:buFont typeface="Wingdings" panose="05000000000000000000" pitchFamily="2" charset="2"/>
              <a:buChar char="Ø"/>
            </a:pPr>
            <a:r>
              <a:rPr lang="fr-FR" dirty="0">
                <a:solidFill>
                  <a:prstClr val="black"/>
                </a:solidFill>
              </a:rPr>
              <a:t>Réseaux sociaux</a:t>
            </a:r>
          </a:p>
          <a:p>
            <a:pPr marL="742950" lvl="1" indent="-285750">
              <a:buFont typeface="Wingdings" panose="05000000000000000000" pitchFamily="2" charset="2"/>
              <a:buChar char="Ø"/>
            </a:pPr>
            <a:r>
              <a:rPr lang="fr-FR" dirty="0">
                <a:solidFill>
                  <a:prstClr val="black"/>
                </a:solidFill>
              </a:rPr>
              <a:t>Cotisation en regard des services proposés</a:t>
            </a:r>
          </a:p>
          <a:p>
            <a:pPr marL="1200150" lvl="2" indent="-285750">
              <a:buFont typeface="Wingdings" panose="05000000000000000000" pitchFamily="2" charset="2"/>
              <a:buChar char="Ø"/>
            </a:pPr>
            <a:r>
              <a:rPr lang="fr-FR" dirty="0">
                <a:solidFill>
                  <a:prstClr val="black"/>
                </a:solidFill>
              </a:rPr>
              <a:t>Facilités de paiement, mesures spécifiques, montant, cotisations à vie</a:t>
            </a:r>
          </a:p>
        </p:txBody>
      </p:sp>
      <p:pic>
        <p:nvPicPr>
          <p:cNvPr id="9" name="Picture 2" descr="C:\Users\Home\CloudStation\Sup'aéro 2022\Séminaire\Livret d'accueil\Visuel\1_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47201" y="3856975"/>
            <a:ext cx="2610806" cy="16086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046317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Programme du samedi matin </a:t>
            </a:r>
          </a:p>
        </p:txBody>
      </p:sp>
      <p:sp>
        <p:nvSpPr>
          <p:cNvPr id="3" name="Espace réservé du contenu 2"/>
          <p:cNvSpPr>
            <a:spLocks noGrp="1"/>
          </p:cNvSpPr>
          <p:nvPr>
            <p:ph idx="1"/>
          </p:nvPr>
        </p:nvSpPr>
        <p:spPr>
          <a:xfrm>
            <a:off x="350489" y="1340768"/>
            <a:ext cx="8915400" cy="4709120"/>
          </a:xfrm>
        </p:spPr>
        <p:txBody>
          <a:bodyPr>
            <a:normAutofit fontScale="55000" lnSpcReduction="20000"/>
          </a:bodyPr>
          <a:lstStyle/>
          <a:p>
            <a:pPr marL="0" indent="0">
              <a:buNone/>
            </a:pPr>
            <a:r>
              <a:rPr lang="fr-FR" sz="3400" dirty="0"/>
              <a:t>En plénière à la cafétéria puis sous-groupes à l’ </a:t>
            </a:r>
            <a:r>
              <a:rPr lang="fr-FR" sz="3400" dirty="0" err="1"/>
              <a:t>Aerothèque</a:t>
            </a:r>
            <a:r>
              <a:rPr lang="fr-FR" sz="3400" dirty="0"/>
              <a:t> à 10h</a:t>
            </a:r>
          </a:p>
          <a:p>
            <a:pPr marL="0" indent="0">
              <a:buNone/>
            </a:pPr>
            <a:endParaRPr lang="fr-FR" dirty="0"/>
          </a:p>
          <a:p>
            <a:pPr>
              <a:buFont typeface="Wingdings" panose="05000000000000000000" pitchFamily="2" charset="2"/>
              <a:buChar char="Ø"/>
            </a:pPr>
            <a:r>
              <a:rPr lang="fr-FR" dirty="0"/>
              <a:t>7h30 - 8h30 : Petit déjeuner   </a:t>
            </a:r>
          </a:p>
          <a:p>
            <a:pPr marL="0" indent="0">
              <a:buNone/>
            </a:pPr>
            <a:endParaRPr lang="fr-FR" dirty="0"/>
          </a:p>
          <a:p>
            <a:pPr>
              <a:buFont typeface="Wingdings" panose="05000000000000000000" pitchFamily="2" charset="2"/>
              <a:buChar char="Ø"/>
            </a:pPr>
            <a:r>
              <a:rPr lang="fr-FR" dirty="0"/>
              <a:t>8h30 – 9h30 : atelier « post-it » sur les 3 thèmes</a:t>
            </a:r>
          </a:p>
          <a:p>
            <a:pPr lvl="1">
              <a:buFont typeface="Wingdings" panose="05000000000000000000" pitchFamily="2" charset="2"/>
              <a:buChar char="Ø"/>
            </a:pPr>
            <a:r>
              <a:rPr lang="fr-FR" dirty="0"/>
              <a:t>Rappel des trois thèmes retenus et des sujets associés (sous-thèmes)</a:t>
            </a:r>
          </a:p>
          <a:p>
            <a:pPr lvl="1">
              <a:buFont typeface="Wingdings" panose="05000000000000000000" pitchFamily="2" charset="2"/>
              <a:buChar char="Ø"/>
            </a:pPr>
            <a:r>
              <a:rPr lang="fr-FR" dirty="0"/>
              <a:t>Post-it sur tous les thèmes et sous-thèmes retenus</a:t>
            </a:r>
          </a:p>
          <a:p>
            <a:pPr marL="457200" lvl="1" indent="0">
              <a:buNone/>
            </a:pPr>
            <a:endParaRPr lang="fr-FR" dirty="0"/>
          </a:p>
          <a:p>
            <a:pPr>
              <a:buFont typeface="Wingdings" panose="05000000000000000000" pitchFamily="2" charset="2"/>
              <a:buChar char="Ø"/>
            </a:pPr>
            <a:r>
              <a:rPr lang="fr-FR" dirty="0"/>
              <a:t>9h45-10h :  installation des groupes de travail dans les 3 salles de l’</a:t>
            </a:r>
            <a:r>
              <a:rPr lang="fr-FR" dirty="0" err="1"/>
              <a:t>Aerothèque</a:t>
            </a:r>
            <a:endParaRPr lang="fr-FR" dirty="0"/>
          </a:p>
          <a:p>
            <a:pPr>
              <a:buFont typeface="Wingdings" panose="05000000000000000000" pitchFamily="2" charset="2"/>
              <a:buChar char="Ø"/>
            </a:pPr>
            <a:endParaRPr lang="fr-FR" dirty="0"/>
          </a:p>
          <a:p>
            <a:pPr>
              <a:buFont typeface="Wingdings" panose="05000000000000000000" pitchFamily="2" charset="2"/>
              <a:buChar char="Ø"/>
            </a:pPr>
            <a:r>
              <a:rPr lang="fr-FR" dirty="0"/>
              <a:t>10h – 12h : travail des groupes sur la base des post-it</a:t>
            </a:r>
          </a:p>
          <a:p>
            <a:pPr lvl="1">
              <a:buFont typeface="Wingdings" panose="05000000000000000000" pitchFamily="2" charset="2"/>
              <a:buChar char="Ø"/>
            </a:pPr>
            <a:r>
              <a:rPr lang="fr-FR" dirty="0"/>
              <a:t>Objectif : dégager des propositions concrètes d’actions, avec un planning cible, en proposant des acteurs pour les piloter.</a:t>
            </a:r>
          </a:p>
          <a:p>
            <a:pPr lvl="1">
              <a:buFont typeface="Wingdings" panose="05000000000000000000" pitchFamily="2" charset="2"/>
              <a:buChar char="Ø"/>
            </a:pPr>
            <a:r>
              <a:rPr lang="fr-FR" dirty="0"/>
              <a:t>L’animateur disposera en complément de la liste des contributions de l’enquête sondage afin d’ajouter une proposition intéressante des absents (Consuls…)</a:t>
            </a:r>
          </a:p>
          <a:p>
            <a:pPr lvl="1">
              <a:buFont typeface="Wingdings" panose="05000000000000000000" pitchFamily="2" charset="2"/>
              <a:buChar char="Ø"/>
            </a:pPr>
            <a:r>
              <a:rPr lang="fr-FR" dirty="0"/>
              <a:t>Prévoir 15 mn en fin de session pour mettre en forme la restitution  </a:t>
            </a:r>
          </a:p>
          <a:p>
            <a:pPr marL="0" indent="0">
              <a:buNone/>
            </a:pPr>
            <a:endParaRPr lang="fr-FR" dirty="0"/>
          </a:p>
          <a:p>
            <a:pPr>
              <a:buFont typeface="Wingdings" panose="05000000000000000000" pitchFamily="2" charset="2"/>
              <a:buChar char="Ø"/>
            </a:pPr>
            <a:r>
              <a:rPr lang="fr-FR" dirty="0"/>
              <a:t>12h00 : retour à la cafétéria pour déguster nos plateaux repas</a:t>
            </a:r>
          </a:p>
        </p:txBody>
      </p:sp>
      <p:sp>
        <p:nvSpPr>
          <p:cNvPr id="4" name="Espace réservé de la date 3"/>
          <p:cNvSpPr>
            <a:spLocks noGrp="1"/>
          </p:cNvSpPr>
          <p:nvPr>
            <p:ph type="dt" sz="half" idx="10"/>
          </p:nvPr>
        </p:nvSpPr>
        <p:spPr/>
        <p:txBody>
          <a:bodyPr/>
          <a:lstStyle/>
          <a:p>
            <a:fld id="{5B870CB1-0DBE-40A2-844E-1AA0E9CC81C8}" type="datetime1">
              <a:rPr lang="fr-FR" smtClean="0">
                <a:solidFill>
                  <a:prstClr val="black">
                    <a:tint val="75000"/>
                  </a:prstClr>
                </a:solidFill>
              </a:rPr>
              <a:pPr/>
              <a:t>31/03/2023</a:t>
            </a:fld>
            <a:endParaRPr lang="en-US">
              <a:solidFill>
                <a:prstClr val="black">
                  <a:tint val="75000"/>
                </a:prstClr>
              </a:solidFill>
            </a:endParaRPr>
          </a:p>
        </p:txBody>
      </p:sp>
      <p:sp>
        <p:nvSpPr>
          <p:cNvPr id="5" name="Espace réservé du pied de page 4"/>
          <p:cNvSpPr>
            <a:spLocks noGrp="1"/>
          </p:cNvSpPr>
          <p:nvPr>
            <p:ph type="ftr" sz="quarter" idx="11"/>
          </p:nvPr>
        </p:nvSpPr>
        <p:spPr/>
        <p:txBody>
          <a:bodyPr/>
          <a:lstStyle/>
          <a:p>
            <a:r>
              <a:rPr lang="en-US">
                <a:solidFill>
                  <a:prstClr val="black">
                    <a:tint val="75000"/>
                  </a:prstClr>
                </a:solidFill>
              </a:rPr>
              <a:t>Séminaire ISAE SUPAERO ENSICA Alumni</a:t>
            </a:r>
          </a:p>
        </p:txBody>
      </p:sp>
      <p:sp>
        <p:nvSpPr>
          <p:cNvPr id="6" name="Espace réservé du numéro de diapositive 5"/>
          <p:cNvSpPr>
            <a:spLocks noGrp="1"/>
          </p:cNvSpPr>
          <p:nvPr>
            <p:ph type="sldNum" sz="quarter" idx="12"/>
          </p:nvPr>
        </p:nvSpPr>
        <p:spPr/>
        <p:txBody>
          <a:bodyPr/>
          <a:lstStyle/>
          <a:p>
            <a:fld id="{9648F39E-9C37-485F-AC97-16BB4BDF9F49}" type="slidenum">
              <a:rPr lang="en-US" smtClean="0">
                <a:solidFill>
                  <a:prstClr val="black">
                    <a:tint val="75000"/>
                  </a:prstClr>
                </a:solidFill>
              </a:rPr>
              <a:pPr/>
              <a:t>56</a:t>
            </a:fld>
            <a:endParaRPr lang="en-US">
              <a:solidFill>
                <a:prstClr val="black">
                  <a:tint val="75000"/>
                </a:prstClr>
              </a:solidFill>
            </a:endParaRPr>
          </a:p>
        </p:txBody>
      </p:sp>
    </p:spTree>
    <p:extLst>
      <p:ext uri="{BB962C8B-B14F-4D97-AF65-F5344CB8AC3E}">
        <p14:creationId xmlns:p14="http://schemas.microsoft.com/office/powerpoint/2010/main" val="321917173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Programme du samedi après-midi </a:t>
            </a:r>
          </a:p>
        </p:txBody>
      </p:sp>
      <p:sp>
        <p:nvSpPr>
          <p:cNvPr id="3" name="Espace réservé du contenu 2"/>
          <p:cNvSpPr>
            <a:spLocks noGrp="1"/>
          </p:cNvSpPr>
          <p:nvPr>
            <p:ph idx="1"/>
          </p:nvPr>
        </p:nvSpPr>
        <p:spPr/>
        <p:txBody>
          <a:bodyPr>
            <a:normAutofit fontScale="62500" lnSpcReduction="20000"/>
          </a:bodyPr>
          <a:lstStyle/>
          <a:p>
            <a:pPr>
              <a:buFont typeface="Wingdings" panose="05000000000000000000" pitchFamily="2" charset="2"/>
              <a:buChar char="Ø"/>
            </a:pPr>
            <a:r>
              <a:rPr lang="fr-FR" dirty="0"/>
              <a:t> 13h00 photo de groupe</a:t>
            </a:r>
          </a:p>
          <a:p>
            <a:pPr marL="0" indent="0">
              <a:buNone/>
            </a:pPr>
            <a:endParaRPr lang="fr-FR" b="1" dirty="0"/>
          </a:p>
          <a:p>
            <a:pPr marL="0" indent="0">
              <a:buNone/>
            </a:pPr>
            <a:r>
              <a:rPr lang="fr-FR" dirty="0"/>
              <a:t>En plénière à l’</a:t>
            </a:r>
            <a:r>
              <a:rPr lang="fr-FR" dirty="0" err="1"/>
              <a:t>Aerothèque</a:t>
            </a:r>
            <a:endParaRPr lang="fr-FR" dirty="0"/>
          </a:p>
          <a:p>
            <a:pPr>
              <a:buFont typeface="Wingdings" panose="05000000000000000000" pitchFamily="2" charset="2"/>
              <a:buChar char="Ø"/>
            </a:pPr>
            <a:r>
              <a:rPr lang="fr-FR" dirty="0"/>
              <a:t>13h15 - 14h45 : restitution</a:t>
            </a:r>
          </a:p>
          <a:p>
            <a:pPr lvl="1">
              <a:buFont typeface="Wingdings" panose="05000000000000000000" pitchFamily="2" charset="2"/>
              <a:buChar char="Ø"/>
            </a:pPr>
            <a:r>
              <a:rPr lang="fr-FR" dirty="0"/>
              <a:t>chaque groupe à tour de rôle en 20 mn max avec échange informel de 10 mn (30 mn par sujet)</a:t>
            </a:r>
          </a:p>
          <a:p>
            <a:pPr>
              <a:buFont typeface="Wingdings" panose="05000000000000000000" pitchFamily="2" charset="2"/>
              <a:buChar char="Ø"/>
            </a:pPr>
            <a:endParaRPr lang="fr-FR" dirty="0"/>
          </a:p>
          <a:p>
            <a:pPr>
              <a:buFont typeface="Wingdings" panose="05000000000000000000" pitchFamily="2" charset="2"/>
              <a:buChar char="Ø"/>
            </a:pPr>
            <a:r>
              <a:rPr lang="fr-FR" dirty="0"/>
              <a:t>14h45-16h :  Elaboration de la vision et du plan d’action </a:t>
            </a:r>
          </a:p>
          <a:p>
            <a:pPr lvl="1">
              <a:buFont typeface="Wingdings" panose="05000000000000000000" pitchFamily="2" charset="2"/>
              <a:buChar char="Ø"/>
            </a:pPr>
            <a:r>
              <a:rPr lang="fr-FR" dirty="0"/>
              <a:t>Consolidation du plan d’action avec acteurs pressentis</a:t>
            </a:r>
          </a:p>
          <a:p>
            <a:pPr lvl="1">
              <a:buFont typeface="Wingdings" panose="05000000000000000000" pitchFamily="2" charset="2"/>
              <a:buChar char="Ø"/>
            </a:pPr>
            <a:r>
              <a:rPr lang="fr-FR" dirty="0"/>
              <a:t>Retour sur la raison d’être, les missions : faut-il les revisiter, comment ?</a:t>
            </a:r>
          </a:p>
          <a:p>
            <a:pPr marL="0" indent="0">
              <a:buNone/>
            </a:pPr>
            <a:r>
              <a:rPr lang="fr-FR" dirty="0"/>
              <a:t> </a:t>
            </a:r>
          </a:p>
          <a:p>
            <a:pPr>
              <a:buFont typeface="Wingdings" panose="05000000000000000000" pitchFamily="2" charset="2"/>
              <a:buChar char="Ø"/>
            </a:pPr>
            <a:r>
              <a:rPr lang="fr-FR" dirty="0"/>
              <a:t>16h - 16h30 : Clôture du séminaire</a:t>
            </a:r>
          </a:p>
          <a:p>
            <a:pPr lvl="1">
              <a:buFont typeface="Wingdings" panose="05000000000000000000" pitchFamily="2" charset="2"/>
              <a:buChar char="Ø"/>
            </a:pPr>
            <a:r>
              <a:rPr lang="fr-FR" dirty="0"/>
              <a:t>Tour de table rapide pour recueillir l’avis des participants sur le déroulement de ce séminaire, chacun met un post </a:t>
            </a:r>
            <a:r>
              <a:rPr lang="fr-FR" dirty="0" err="1"/>
              <a:t>it</a:t>
            </a:r>
            <a:r>
              <a:rPr lang="fr-FR" dirty="0"/>
              <a:t> pour donner son état d’esprit.</a:t>
            </a:r>
          </a:p>
          <a:p>
            <a:pPr lvl="1">
              <a:buFont typeface="Wingdings" panose="05000000000000000000" pitchFamily="2" charset="2"/>
              <a:buChar char="Ø"/>
            </a:pPr>
            <a:r>
              <a:rPr lang="fr-FR" dirty="0"/>
              <a:t>Un dernier mot de la présidente avant de se disperser</a:t>
            </a:r>
          </a:p>
        </p:txBody>
      </p:sp>
      <p:sp>
        <p:nvSpPr>
          <p:cNvPr id="4" name="Espace réservé de la date 3"/>
          <p:cNvSpPr>
            <a:spLocks noGrp="1"/>
          </p:cNvSpPr>
          <p:nvPr>
            <p:ph type="dt" sz="half" idx="10"/>
          </p:nvPr>
        </p:nvSpPr>
        <p:spPr/>
        <p:txBody>
          <a:bodyPr/>
          <a:lstStyle/>
          <a:p>
            <a:fld id="{5B870CB1-0DBE-40A2-844E-1AA0E9CC81C8}" type="datetime1">
              <a:rPr lang="fr-FR" smtClean="0">
                <a:solidFill>
                  <a:prstClr val="black">
                    <a:tint val="75000"/>
                  </a:prstClr>
                </a:solidFill>
              </a:rPr>
              <a:pPr/>
              <a:t>31/03/2023</a:t>
            </a:fld>
            <a:endParaRPr lang="en-US">
              <a:solidFill>
                <a:prstClr val="black">
                  <a:tint val="75000"/>
                </a:prstClr>
              </a:solidFill>
            </a:endParaRPr>
          </a:p>
        </p:txBody>
      </p:sp>
      <p:sp>
        <p:nvSpPr>
          <p:cNvPr id="5" name="Espace réservé du pied de page 4"/>
          <p:cNvSpPr>
            <a:spLocks noGrp="1"/>
          </p:cNvSpPr>
          <p:nvPr>
            <p:ph type="ftr" sz="quarter" idx="11"/>
          </p:nvPr>
        </p:nvSpPr>
        <p:spPr/>
        <p:txBody>
          <a:bodyPr/>
          <a:lstStyle/>
          <a:p>
            <a:r>
              <a:rPr lang="en-US">
                <a:solidFill>
                  <a:prstClr val="black">
                    <a:tint val="75000"/>
                  </a:prstClr>
                </a:solidFill>
              </a:rPr>
              <a:t>Séminaire ISAE SUPAERO ENSICA Alumni</a:t>
            </a:r>
          </a:p>
        </p:txBody>
      </p:sp>
      <p:sp>
        <p:nvSpPr>
          <p:cNvPr id="6" name="Espace réservé du numéro de diapositive 5"/>
          <p:cNvSpPr>
            <a:spLocks noGrp="1"/>
          </p:cNvSpPr>
          <p:nvPr>
            <p:ph type="sldNum" sz="quarter" idx="12"/>
          </p:nvPr>
        </p:nvSpPr>
        <p:spPr/>
        <p:txBody>
          <a:bodyPr/>
          <a:lstStyle/>
          <a:p>
            <a:fld id="{9648F39E-9C37-485F-AC97-16BB4BDF9F49}" type="slidenum">
              <a:rPr lang="en-US" smtClean="0">
                <a:solidFill>
                  <a:prstClr val="black">
                    <a:tint val="75000"/>
                  </a:prstClr>
                </a:solidFill>
              </a:rPr>
              <a:pPr/>
              <a:t>57</a:t>
            </a:fld>
            <a:endParaRPr lang="en-US">
              <a:solidFill>
                <a:prstClr val="black">
                  <a:tint val="75000"/>
                </a:prstClr>
              </a:solidFill>
            </a:endParaRPr>
          </a:p>
        </p:txBody>
      </p:sp>
      <p:pic>
        <p:nvPicPr>
          <p:cNvPr id="7" name="Picture 2" descr="C:\Users\Home\CloudStation\Sup'aéro 2022\Séminaire\Livret d'accueil\Visuel\1_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01139" y="1052739"/>
            <a:ext cx="3078274" cy="18966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763659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p:cNvSpPr>
            <a:spLocks noGrp="1"/>
          </p:cNvSpPr>
          <p:nvPr>
            <p:ph type="title"/>
          </p:nvPr>
        </p:nvSpPr>
        <p:spPr>
          <a:xfrm>
            <a:off x="896549" y="2564921"/>
            <a:ext cx="8420100" cy="1362075"/>
          </a:xfrm>
        </p:spPr>
        <p:txBody>
          <a:bodyPr>
            <a:normAutofit/>
          </a:bodyPr>
          <a:lstStyle/>
          <a:p>
            <a:pPr algn="ctr"/>
            <a:r>
              <a:rPr lang="fr-FR" sz="3600" dirty="0" err="1"/>
              <a:t>DÉroulement</a:t>
            </a:r>
            <a:r>
              <a:rPr lang="fr-FR" sz="3600" dirty="0"/>
              <a:t> des ateliers</a:t>
            </a:r>
          </a:p>
        </p:txBody>
      </p:sp>
      <p:sp>
        <p:nvSpPr>
          <p:cNvPr id="4" name="Espace réservé de la date 3"/>
          <p:cNvSpPr>
            <a:spLocks noGrp="1"/>
          </p:cNvSpPr>
          <p:nvPr>
            <p:ph type="dt" sz="half" idx="10"/>
          </p:nvPr>
        </p:nvSpPr>
        <p:spPr/>
        <p:txBody>
          <a:bodyPr/>
          <a:lstStyle/>
          <a:p>
            <a:fld id="{5B870CB1-0DBE-40A2-844E-1AA0E9CC81C8}" type="datetime1">
              <a:rPr lang="fr-FR" smtClean="0">
                <a:solidFill>
                  <a:prstClr val="black">
                    <a:tint val="75000"/>
                  </a:prstClr>
                </a:solidFill>
              </a:rPr>
              <a:pPr/>
              <a:t>31/03/2023</a:t>
            </a:fld>
            <a:endParaRPr lang="en-US">
              <a:solidFill>
                <a:prstClr val="black">
                  <a:tint val="75000"/>
                </a:prstClr>
              </a:solidFill>
            </a:endParaRPr>
          </a:p>
        </p:txBody>
      </p:sp>
      <p:sp>
        <p:nvSpPr>
          <p:cNvPr id="5" name="Espace réservé du pied de page 4"/>
          <p:cNvSpPr>
            <a:spLocks noGrp="1"/>
          </p:cNvSpPr>
          <p:nvPr>
            <p:ph type="ftr" sz="quarter" idx="11"/>
          </p:nvPr>
        </p:nvSpPr>
        <p:spPr/>
        <p:txBody>
          <a:bodyPr/>
          <a:lstStyle/>
          <a:p>
            <a:r>
              <a:rPr lang="en-US">
                <a:solidFill>
                  <a:prstClr val="black">
                    <a:tint val="75000"/>
                  </a:prstClr>
                </a:solidFill>
              </a:rPr>
              <a:t>Séminaire ISAE SUPAERO ENSICA Alumni</a:t>
            </a:r>
          </a:p>
        </p:txBody>
      </p:sp>
      <p:sp>
        <p:nvSpPr>
          <p:cNvPr id="6" name="Espace réservé du numéro de diapositive 5"/>
          <p:cNvSpPr>
            <a:spLocks noGrp="1"/>
          </p:cNvSpPr>
          <p:nvPr>
            <p:ph type="sldNum" sz="quarter" idx="12"/>
          </p:nvPr>
        </p:nvSpPr>
        <p:spPr/>
        <p:txBody>
          <a:bodyPr/>
          <a:lstStyle/>
          <a:p>
            <a:fld id="{9648F39E-9C37-485F-AC97-16BB4BDF9F49}" type="slidenum">
              <a:rPr lang="en-US" smtClean="0">
                <a:solidFill>
                  <a:prstClr val="black">
                    <a:tint val="75000"/>
                  </a:prstClr>
                </a:solidFill>
              </a:rPr>
              <a:pPr/>
              <a:t>58</a:t>
            </a:fld>
            <a:endParaRPr lang="en-US">
              <a:solidFill>
                <a:prstClr val="black">
                  <a:tint val="75000"/>
                </a:prstClr>
              </a:solidFill>
            </a:endParaRPr>
          </a:p>
        </p:txBody>
      </p:sp>
      <p:pic>
        <p:nvPicPr>
          <p:cNvPr id="9" name="Picture 2" descr="C:\Users\Home\CloudStation\Sup'aéro 2022\Séminaire\Livret d'accueil\Visuel\1_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60883" y="332656"/>
            <a:ext cx="2454205" cy="15121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637348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C:\Users\Home\CloudStation\Sup'aéro 2022\Séminaire\Livret d'accueil\Visuel\1_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47199" y="548680"/>
            <a:ext cx="2454205" cy="1512168"/>
          </a:xfrm>
          <a:prstGeom prst="rect">
            <a:avLst/>
          </a:prstGeom>
          <a:noFill/>
          <a:extLst>
            <a:ext uri="{909E8E84-426E-40DD-AFC4-6F175D3DCCD1}">
              <a14:hiddenFill xmlns:a14="http://schemas.microsoft.com/office/drawing/2010/main">
                <a:solidFill>
                  <a:srgbClr val="FFFFFF"/>
                </a:solidFill>
              </a14:hiddenFill>
            </a:ext>
          </a:extLst>
        </p:spPr>
      </p:pic>
      <p:sp>
        <p:nvSpPr>
          <p:cNvPr id="7" name="Titre 6"/>
          <p:cNvSpPr>
            <a:spLocks noGrp="1"/>
          </p:cNvSpPr>
          <p:nvPr>
            <p:ph type="title"/>
          </p:nvPr>
        </p:nvSpPr>
        <p:spPr/>
        <p:txBody>
          <a:bodyPr>
            <a:normAutofit fontScale="90000"/>
          </a:bodyPr>
          <a:lstStyle/>
          <a:p>
            <a:r>
              <a:rPr lang="fr-FR" dirty="0"/>
              <a:t>Principe relatif au déroulement des ateliers</a:t>
            </a:r>
          </a:p>
        </p:txBody>
      </p:sp>
      <p:sp>
        <p:nvSpPr>
          <p:cNvPr id="8" name="Espace réservé du contenu 7"/>
          <p:cNvSpPr>
            <a:spLocks noGrp="1"/>
          </p:cNvSpPr>
          <p:nvPr>
            <p:ph idx="1"/>
          </p:nvPr>
        </p:nvSpPr>
        <p:spPr/>
        <p:txBody>
          <a:bodyPr>
            <a:normAutofit fontScale="92500" lnSpcReduction="20000"/>
          </a:bodyPr>
          <a:lstStyle/>
          <a:p>
            <a:pPr>
              <a:buFont typeface="Wingdings" panose="05000000000000000000" pitchFamily="2" charset="2"/>
              <a:buChar char="Ø"/>
            </a:pPr>
            <a:r>
              <a:rPr lang="fr-FR" sz="2400" dirty="0"/>
              <a:t>Atelier en plénière samedi matin (8h30-9h30)</a:t>
            </a:r>
          </a:p>
          <a:p>
            <a:pPr lvl="1">
              <a:buFont typeface="Wingdings" panose="05000000000000000000" pitchFamily="2" charset="2"/>
              <a:buChar char="Ø"/>
            </a:pPr>
            <a:r>
              <a:rPr lang="fr-FR" sz="2400" dirty="0"/>
              <a:t>Chacun pose ses post </a:t>
            </a:r>
            <a:r>
              <a:rPr lang="fr-FR" sz="2400" dirty="0" err="1"/>
              <a:t>it</a:t>
            </a:r>
            <a:r>
              <a:rPr lang="fr-FR" sz="2400" dirty="0"/>
              <a:t> sur les feuilles de </a:t>
            </a:r>
            <a:r>
              <a:rPr lang="fr-FR" sz="2400" dirty="0" err="1"/>
              <a:t>paperboard</a:t>
            </a:r>
            <a:r>
              <a:rPr lang="fr-FR" sz="2400" dirty="0"/>
              <a:t> réparties dans la salle par thème/sous-thèmes</a:t>
            </a:r>
          </a:p>
          <a:p>
            <a:pPr lvl="2">
              <a:buFont typeface="Wingdings" panose="05000000000000000000" pitchFamily="2" charset="2"/>
              <a:buChar char="Ø"/>
            </a:pPr>
            <a:r>
              <a:rPr lang="fr-FR" sz="2000" dirty="0"/>
              <a:t>Les points faibles, des propositions d’actions d’amélioration, autres éléments contributeurs</a:t>
            </a:r>
          </a:p>
          <a:p>
            <a:pPr lvl="1">
              <a:buFont typeface="Wingdings" panose="05000000000000000000" pitchFamily="2" charset="2"/>
              <a:buChar char="Ø"/>
            </a:pPr>
            <a:r>
              <a:rPr lang="fr-FR" sz="2400" dirty="0"/>
              <a:t>Les feuilles avec post </a:t>
            </a:r>
            <a:r>
              <a:rPr lang="fr-FR" sz="2400" dirty="0" err="1"/>
              <a:t>it</a:t>
            </a:r>
            <a:r>
              <a:rPr lang="fr-FR" sz="2400" dirty="0"/>
              <a:t> seront ensuite emportées par les animateurs pour utilisation lors des 3 ateliers dédiés   </a:t>
            </a:r>
          </a:p>
          <a:p>
            <a:pPr lvl="1">
              <a:buFont typeface="Wingdings" panose="05000000000000000000" pitchFamily="2" charset="2"/>
              <a:buChar char="Ø"/>
            </a:pPr>
            <a:endParaRPr lang="fr-FR" sz="2400" dirty="0"/>
          </a:p>
          <a:p>
            <a:pPr>
              <a:buFont typeface="Wingdings" panose="05000000000000000000" pitchFamily="2" charset="2"/>
              <a:buChar char="Ø"/>
            </a:pPr>
            <a:r>
              <a:rPr lang="fr-FR" sz="2400" dirty="0"/>
              <a:t>3 Ateliers (10h-12h)</a:t>
            </a:r>
          </a:p>
          <a:p>
            <a:pPr lvl="1">
              <a:buFont typeface="Wingdings" panose="05000000000000000000" pitchFamily="2" charset="2"/>
              <a:buChar char="Ø"/>
            </a:pPr>
            <a:r>
              <a:rPr lang="fr-FR" sz="2400" dirty="0"/>
              <a:t>Les participants se répartissent en 3 groupes selon liste diffusée</a:t>
            </a:r>
          </a:p>
          <a:p>
            <a:pPr lvl="1">
              <a:buFont typeface="Wingdings" panose="05000000000000000000" pitchFamily="2" charset="2"/>
              <a:buChar char="Ø"/>
            </a:pPr>
            <a:r>
              <a:rPr lang="fr-FR" sz="2400" dirty="0"/>
              <a:t>Avec le support de l’animateur, chaque groupe élabore un plan d’actions</a:t>
            </a:r>
          </a:p>
          <a:p>
            <a:pPr lvl="1">
              <a:buFont typeface="Wingdings" panose="05000000000000000000" pitchFamily="2" charset="2"/>
              <a:buChar char="Ø"/>
            </a:pPr>
            <a:r>
              <a:rPr lang="fr-FR" sz="2400" dirty="0"/>
              <a:t>15mn avant la fin des ateliers, une restitution est préparée en vue du partage </a:t>
            </a:r>
            <a:r>
              <a:rPr lang="fr-FR" sz="2400"/>
              <a:t>en plénière </a:t>
            </a:r>
            <a:endParaRPr lang="fr-FR" sz="2400" dirty="0"/>
          </a:p>
          <a:p>
            <a:pPr lvl="1">
              <a:buFont typeface="Wingdings" panose="05000000000000000000" pitchFamily="2" charset="2"/>
              <a:buChar char="Ø"/>
            </a:pPr>
            <a:endParaRPr lang="fr-FR" sz="2400" dirty="0"/>
          </a:p>
          <a:p>
            <a:pPr lvl="1"/>
            <a:endParaRPr lang="fr-FR" dirty="0"/>
          </a:p>
        </p:txBody>
      </p:sp>
      <p:sp>
        <p:nvSpPr>
          <p:cNvPr id="4" name="Espace réservé de la date 3"/>
          <p:cNvSpPr>
            <a:spLocks noGrp="1"/>
          </p:cNvSpPr>
          <p:nvPr>
            <p:ph type="dt" sz="half" idx="10"/>
          </p:nvPr>
        </p:nvSpPr>
        <p:spPr/>
        <p:txBody>
          <a:bodyPr/>
          <a:lstStyle/>
          <a:p>
            <a:fld id="{A8C20446-CE80-40AB-A400-487B20765894}" type="datetime1">
              <a:rPr lang="fr-FR" smtClean="0">
                <a:solidFill>
                  <a:prstClr val="black">
                    <a:tint val="75000"/>
                  </a:prstClr>
                </a:solidFill>
              </a:rPr>
              <a:pPr/>
              <a:t>31/03/2023</a:t>
            </a:fld>
            <a:endParaRPr lang="en-US">
              <a:solidFill>
                <a:prstClr val="black">
                  <a:tint val="75000"/>
                </a:prstClr>
              </a:solidFill>
            </a:endParaRPr>
          </a:p>
        </p:txBody>
      </p:sp>
      <p:sp>
        <p:nvSpPr>
          <p:cNvPr id="5" name="Espace réservé du pied de page 4"/>
          <p:cNvSpPr>
            <a:spLocks noGrp="1"/>
          </p:cNvSpPr>
          <p:nvPr>
            <p:ph type="ftr" sz="quarter" idx="11"/>
          </p:nvPr>
        </p:nvSpPr>
        <p:spPr/>
        <p:txBody>
          <a:bodyPr/>
          <a:lstStyle/>
          <a:p>
            <a:r>
              <a:rPr lang="en-US">
                <a:solidFill>
                  <a:prstClr val="black">
                    <a:tint val="75000"/>
                  </a:prstClr>
                </a:solidFill>
              </a:rPr>
              <a:t>Séminaire ISAE SUPAERO ENSICA Alumni</a:t>
            </a:r>
          </a:p>
        </p:txBody>
      </p:sp>
      <p:sp>
        <p:nvSpPr>
          <p:cNvPr id="6" name="Espace réservé du numéro de diapositive 5"/>
          <p:cNvSpPr>
            <a:spLocks noGrp="1"/>
          </p:cNvSpPr>
          <p:nvPr>
            <p:ph type="sldNum" sz="quarter" idx="12"/>
          </p:nvPr>
        </p:nvSpPr>
        <p:spPr/>
        <p:txBody>
          <a:bodyPr/>
          <a:lstStyle/>
          <a:p>
            <a:fld id="{9648F39E-9C37-485F-AC97-16BB4BDF9F49}" type="slidenum">
              <a:rPr lang="en-US" smtClean="0">
                <a:solidFill>
                  <a:prstClr val="black">
                    <a:tint val="75000"/>
                  </a:prstClr>
                </a:solidFill>
              </a:rPr>
              <a:pPr/>
              <a:t>59</a:t>
            </a:fld>
            <a:endParaRPr lang="en-US">
              <a:solidFill>
                <a:prstClr val="black">
                  <a:tint val="75000"/>
                </a:prstClr>
              </a:solidFill>
            </a:endParaRPr>
          </a:p>
        </p:txBody>
      </p:sp>
    </p:spTree>
    <p:extLst>
      <p:ext uri="{BB962C8B-B14F-4D97-AF65-F5344CB8AC3E}">
        <p14:creationId xmlns:p14="http://schemas.microsoft.com/office/powerpoint/2010/main" val="20307664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p:cNvSpPr>
            <a:spLocks noGrp="1"/>
          </p:cNvSpPr>
          <p:nvPr>
            <p:ph type="body" sz="quarter" idx="20"/>
          </p:nvPr>
        </p:nvSpPr>
        <p:spPr/>
        <p:txBody>
          <a:bodyPr/>
          <a:lstStyle/>
          <a:p>
            <a:endParaRPr lang="fr-FR"/>
          </a:p>
        </p:txBody>
      </p:sp>
      <p:sp>
        <p:nvSpPr>
          <p:cNvPr id="5" name="Espace réservé du texte 4"/>
          <p:cNvSpPr>
            <a:spLocks noGrp="1"/>
          </p:cNvSpPr>
          <p:nvPr>
            <p:ph type="body" sz="quarter" idx="21"/>
          </p:nvPr>
        </p:nvSpPr>
        <p:spPr/>
        <p:txBody>
          <a:bodyPr/>
          <a:lstStyle/>
          <a:p>
            <a:endParaRPr lang="fr-FR"/>
          </a:p>
        </p:txBody>
      </p:sp>
      <p:sp>
        <p:nvSpPr>
          <p:cNvPr id="6" name="Espace réservé du texte 5"/>
          <p:cNvSpPr>
            <a:spLocks noGrp="1"/>
          </p:cNvSpPr>
          <p:nvPr>
            <p:ph type="body" sz="quarter" idx="24"/>
          </p:nvPr>
        </p:nvSpPr>
        <p:spPr/>
        <p:txBody>
          <a:bodyPr/>
          <a:lstStyle/>
          <a:p>
            <a:endParaRPr lang="fr-FR"/>
          </a:p>
        </p:txBody>
      </p:sp>
      <p:sp>
        <p:nvSpPr>
          <p:cNvPr id="7" name="Espace réservé du texte 6"/>
          <p:cNvSpPr>
            <a:spLocks noGrp="1"/>
          </p:cNvSpPr>
          <p:nvPr>
            <p:ph type="body" sz="quarter" idx="25"/>
          </p:nvPr>
        </p:nvSpPr>
        <p:spPr/>
        <p:txBody>
          <a:bodyPr/>
          <a:lstStyle/>
          <a:p>
            <a:endParaRPr lang="fr-FR"/>
          </a:p>
        </p:txBody>
      </p:sp>
      <p:sp>
        <p:nvSpPr>
          <p:cNvPr id="8" name="Espace réservé du texte 7"/>
          <p:cNvSpPr>
            <a:spLocks noGrp="1"/>
          </p:cNvSpPr>
          <p:nvPr>
            <p:ph type="body" sz="quarter" idx="22"/>
          </p:nvPr>
        </p:nvSpPr>
        <p:spPr>
          <a:xfrm>
            <a:off x="736669" y="445390"/>
            <a:ext cx="9032875" cy="338496"/>
          </a:xfrm>
        </p:spPr>
        <p:txBody>
          <a:bodyPr/>
          <a:lstStyle/>
          <a:p>
            <a:pPr algn="ctr"/>
            <a:r>
              <a:rPr lang="fr-FR" dirty="0"/>
              <a:t>Les participants</a:t>
            </a:r>
          </a:p>
          <a:p>
            <a:endParaRPr lang="fr-FR" dirty="0"/>
          </a:p>
        </p:txBody>
      </p:sp>
      <p:pic>
        <p:nvPicPr>
          <p:cNvPr id="1027" name="Picture 3" descr="C:\Users\Utilisateur\Downloads\IMG-20230325-WA001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0301" y="1227548"/>
            <a:ext cx="8272805" cy="52080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668130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p:cNvSpPr>
            <a:spLocks noGrp="1"/>
          </p:cNvSpPr>
          <p:nvPr>
            <p:ph type="title"/>
          </p:nvPr>
        </p:nvSpPr>
        <p:spPr>
          <a:xfrm>
            <a:off x="896549" y="2564921"/>
            <a:ext cx="8420100" cy="1362075"/>
          </a:xfrm>
        </p:spPr>
        <p:txBody>
          <a:bodyPr>
            <a:normAutofit/>
          </a:bodyPr>
          <a:lstStyle/>
          <a:p>
            <a:pPr algn="ctr"/>
            <a:r>
              <a:rPr lang="fr-FR" sz="3600" dirty="0"/>
              <a:t>Premières réactions</a:t>
            </a:r>
          </a:p>
        </p:txBody>
      </p:sp>
      <p:sp>
        <p:nvSpPr>
          <p:cNvPr id="4" name="Espace réservé de la date 3"/>
          <p:cNvSpPr>
            <a:spLocks noGrp="1"/>
          </p:cNvSpPr>
          <p:nvPr>
            <p:ph type="dt" sz="half" idx="10"/>
          </p:nvPr>
        </p:nvSpPr>
        <p:spPr/>
        <p:txBody>
          <a:bodyPr/>
          <a:lstStyle/>
          <a:p>
            <a:fld id="{5B870CB1-0DBE-40A2-844E-1AA0E9CC81C8}" type="datetime1">
              <a:rPr lang="fr-FR" smtClean="0">
                <a:solidFill>
                  <a:prstClr val="black">
                    <a:tint val="75000"/>
                  </a:prstClr>
                </a:solidFill>
              </a:rPr>
              <a:pPr/>
              <a:t>31/03/2023</a:t>
            </a:fld>
            <a:endParaRPr lang="en-US">
              <a:solidFill>
                <a:prstClr val="black">
                  <a:tint val="75000"/>
                </a:prstClr>
              </a:solidFill>
            </a:endParaRPr>
          </a:p>
        </p:txBody>
      </p:sp>
      <p:sp>
        <p:nvSpPr>
          <p:cNvPr id="5" name="Espace réservé du pied de page 4"/>
          <p:cNvSpPr>
            <a:spLocks noGrp="1"/>
          </p:cNvSpPr>
          <p:nvPr>
            <p:ph type="ftr" sz="quarter" idx="11"/>
          </p:nvPr>
        </p:nvSpPr>
        <p:spPr/>
        <p:txBody>
          <a:bodyPr/>
          <a:lstStyle/>
          <a:p>
            <a:r>
              <a:rPr lang="en-US">
                <a:solidFill>
                  <a:prstClr val="black">
                    <a:tint val="75000"/>
                  </a:prstClr>
                </a:solidFill>
              </a:rPr>
              <a:t>Séminaire ISAE SUPAERO ENSICA Alumni</a:t>
            </a:r>
          </a:p>
        </p:txBody>
      </p:sp>
      <p:sp>
        <p:nvSpPr>
          <p:cNvPr id="6" name="Espace réservé du numéro de diapositive 5"/>
          <p:cNvSpPr>
            <a:spLocks noGrp="1"/>
          </p:cNvSpPr>
          <p:nvPr>
            <p:ph type="sldNum" sz="quarter" idx="12"/>
          </p:nvPr>
        </p:nvSpPr>
        <p:spPr/>
        <p:txBody>
          <a:bodyPr/>
          <a:lstStyle/>
          <a:p>
            <a:fld id="{9648F39E-9C37-485F-AC97-16BB4BDF9F49}" type="slidenum">
              <a:rPr lang="en-US" smtClean="0">
                <a:solidFill>
                  <a:prstClr val="black">
                    <a:tint val="75000"/>
                  </a:prstClr>
                </a:solidFill>
              </a:rPr>
              <a:pPr/>
              <a:t>60</a:t>
            </a:fld>
            <a:endParaRPr lang="en-US">
              <a:solidFill>
                <a:prstClr val="black">
                  <a:tint val="75000"/>
                </a:prstClr>
              </a:solidFill>
            </a:endParaRPr>
          </a:p>
        </p:txBody>
      </p:sp>
      <p:pic>
        <p:nvPicPr>
          <p:cNvPr id="9" name="Picture 2" descr="C:\Users\Home\CloudStation\Sup'aéro 2022\Séminaire\Livret d'accueil\Visuel\1_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60883" y="332656"/>
            <a:ext cx="2454205" cy="15121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148659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p:cNvSpPr>
            <a:spLocks noGrp="1"/>
          </p:cNvSpPr>
          <p:nvPr>
            <p:ph type="title"/>
          </p:nvPr>
        </p:nvSpPr>
        <p:spPr>
          <a:xfrm>
            <a:off x="896549" y="2564921"/>
            <a:ext cx="8420100" cy="1362075"/>
          </a:xfrm>
        </p:spPr>
        <p:txBody>
          <a:bodyPr>
            <a:normAutofit fontScale="90000"/>
          </a:bodyPr>
          <a:lstStyle/>
          <a:p>
            <a:pPr algn="ctr"/>
            <a:r>
              <a:rPr lang="fr-FR" sz="3600" dirty="0"/>
              <a:t>MERCI!</a:t>
            </a:r>
            <a:br>
              <a:rPr lang="fr-FR" sz="3600" dirty="0"/>
            </a:br>
            <a:r>
              <a:rPr lang="fr-FR" sz="3600" dirty="0"/>
              <a:t>Rendez-vous a l’étage</a:t>
            </a:r>
            <a:br>
              <a:rPr lang="fr-FR" sz="3600" dirty="0"/>
            </a:br>
            <a:r>
              <a:rPr lang="fr-FR" sz="3600" dirty="0"/>
              <a:t> pour l’apéritif et le diner</a:t>
            </a:r>
            <a:br>
              <a:rPr lang="fr-FR" sz="3600" dirty="0"/>
            </a:br>
            <a:endParaRPr lang="fr-FR" sz="3600" dirty="0"/>
          </a:p>
        </p:txBody>
      </p:sp>
      <p:sp>
        <p:nvSpPr>
          <p:cNvPr id="4" name="Espace réservé de la date 3"/>
          <p:cNvSpPr>
            <a:spLocks noGrp="1"/>
          </p:cNvSpPr>
          <p:nvPr>
            <p:ph type="dt" sz="half" idx="10"/>
          </p:nvPr>
        </p:nvSpPr>
        <p:spPr/>
        <p:txBody>
          <a:bodyPr/>
          <a:lstStyle/>
          <a:p>
            <a:fld id="{5B870CB1-0DBE-40A2-844E-1AA0E9CC81C8}" type="datetime1">
              <a:rPr lang="fr-FR" smtClean="0">
                <a:solidFill>
                  <a:prstClr val="black">
                    <a:tint val="75000"/>
                  </a:prstClr>
                </a:solidFill>
              </a:rPr>
              <a:pPr/>
              <a:t>31/03/2023</a:t>
            </a:fld>
            <a:endParaRPr lang="en-US">
              <a:solidFill>
                <a:prstClr val="black">
                  <a:tint val="75000"/>
                </a:prstClr>
              </a:solidFill>
            </a:endParaRPr>
          </a:p>
        </p:txBody>
      </p:sp>
      <p:sp>
        <p:nvSpPr>
          <p:cNvPr id="5" name="Espace réservé du pied de page 4"/>
          <p:cNvSpPr>
            <a:spLocks noGrp="1"/>
          </p:cNvSpPr>
          <p:nvPr>
            <p:ph type="ftr" sz="quarter" idx="11"/>
          </p:nvPr>
        </p:nvSpPr>
        <p:spPr/>
        <p:txBody>
          <a:bodyPr/>
          <a:lstStyle/>
          <a:p>
            <a:r>
              <a:rPr lang="en-US">
                <a:solidFill>
                  <a:prstClr val="black">
                    <a:tint val="75000"/>
                  </a:prstClr>
                </a:solidFill>
              </a:rPr>
              <a:t>Séminaire ISAE SUPAERO ENSICA Alumni</a:t>
            </a:r>
          </a:p>
        </p:txBody>
      </p:sp>
      <p:sp>
        <p:nvSpPr>
          <p:cNvPr id="6" name="Espace réservé du numéro de diapositive 5"/>
          <p:cNvSpPr>
            <a:spLocks noGrp="1"/>
          </p:cNvSpPr>
          <p:nvPr>
            <p:ph type="sldNum" sz="quarter" idx="12"/>
          </p:nvPr>
        </p:nvSpPr>
        <p:spPr/>
        <p:txBody>
          <a:bodyPr/>
          <a:lstStyle/>
          <a:p>
            <a:fld id="{9648F39E-9C37-485F-AC97-16BB4BDF9F49}" type="slidenum">
              <a:rPr lang="en-US" smtClean="0">
                <a:solidFill>
                  <a:prstClr val="black">
                    <a:tint val="75000"/>
                  </a:prstClr>
                </a:solidFill>
              </a:rPr>
              <a:pPr/>
              <a:t>61</a:t>
            </a:fld>
            <a:endParaRPr lang="en-US">
              <a:solidFill>
                <a:prstClr val="black">
                  <a:tint val="75000"/>
                </a:prstClr>
              </a:solidFill>
            </a:endParaRPr>
          </a:p>
        </p:txBody>
      </p:sp>
      <p:pic>
        <p:nvPicPr>
          <p:cNvPr id="9" name="Picture 2" descr="C:\Users\Home\CloudStation\Sup'aéro 2022\Séminaire\Livret d'accueil\Visuel\1_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60883" y="332656"/>
            <a:ext cx="2454205" cy="15121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273728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p:cNvSpPr>
            <a:spLocks noGrp="1"/>
          </p:cNvSpPr>
          <p:nvPr>
            <p:ph type="title"/>
          </p:nvPr>
        </p:nvSpPr>
        <p:spPr/>
        <p:txBody>
          <a:bodyPr/>
          <a:lstStyle/>
          <a:p>
            <a:r>
              <a:rPr lang="fr-FR" dirty="0"/>
              <a:t>Retours des parties prenantes</a:t>
            </a:r>
          </a:p>
        </p:txBody>
      </p:sp>
      <p:sp>
        <p:nvSpPr>
          <p:cNvPr id="8" name="Espace réservé du texte 7"/>
          <p:cNvSpPr>
            <a:spLocks noGrp="1"/>
          </p:cNvSpPr>
          <p:nvPr>
            <p:ph type="body" idx="1"/>
          </p:nvPr>
        </p:nvSpPr>
        <p:spPr/>
        <p:txBody>
          <a:bodyPr/>
          <a:lstStyle/>
          <a:p>
            <a:r>
              <a:rPr lang="fr-FR" dirty="0"/>
              <a:t>Annexe 1</a:t>
            </a:r>
          </a:p>
        </p:txBody>
      </p:sp>
      <p:sp>
        <p:nvSpPr>
          <p:cNvPr id="4" name="Espace réservé de la date 3"/>
          <p:cNvSpPr>
            <a:spLocks noGrp="1"/>
          </p:cNvSpPr>
          <p:nvPr>
            <p:ph type="dt" sz="half" idx="10"/>
          </p:nvPr>
        </p:nvSpPr>
        <p:spPr/>
        <p:txBody>
          <a:bodyPr/>
          <a:lstStyle/>
          <a:p>
            <a:fld id="{5B870CB1-0DBE-40A2-844E-1AA0E9CC81C8}" type="datetime1">
              <a:rPr lang="fr-FR" smtClean="0">
                <a:solidFill>
                  <a:prstClr val="black">
                    <a:tint val="75000"/>
                  </a:prstClr>
                </a:solidFill>
              </a:rPr>
              <a:pPr/>
              <a:t>31/03/2023</a:t>
            </a:fld>
            <a:endParaRPr lang="en-US">
              <a:solidFill>
                <a:prstClr val="black">
                  <a:tint val="75000"/>
                </a:prstClr>
              </a:solidFill>
            </a:endParaRPr>
          </a:p>
        </p:txBody>
      </p:sp>
      <p:sp>
        <p:nvSpPr>
          <p:cNvPr id="5" name="Espace réservé du pied de page 4"/>
          <p:cNvSpPr>
            <a:spLocks noGrp="1"/>
          </p:cNvSpPr>
          <p:nvPr>
            <p:ph type="ftr" sz="quarter" idx="11"/>
          </p:nvPr>
        </p:nvSpPr>
        <p:spPr/>
        <p:txBody>
          <a:bodyPr/>
          <a:lstStyle/>
          <a:p>
            <a:r>
              <a:rPr lang="en-US">
                <a:solidFill>
                  <a:prstClr val="black">
                    <a:tint val="75000"/>
                  </a:prstClr>
                </a:solidFill>
              </a:rPr>
              <a:t>Séminaire ISAE SUPAERO ENSICA Alumni</a:t>
            </a:r>
          </a:p>
        </p:txBody>
      </p:sp>
      <p:sp>
        <p:nvSpPr>
          <p:cNvPr id="6" name="Espace réservé du numéro de diapositive 5"/>
          <p:cNvSpPr>
            <a:spLocks noGrp="1"/>
          </p:cNvSpPr>
          <p:nvPr>
            <p:ph type="sldNum" sz="quarter" idx="12"/>
          </p:nvPr>
        </p:nvSpPr>
        <p:spPr/>
        <p:txBody>
          <a:bodyPr/>
          <a:lstStyle/>
          <a:p>
            <a:fld id="{9648F39E-9C37-485F-AC97-16BB4BDF9F49}" type="slidenum">
              <a:rPr lang="en-US" smtClean="0">
                <a:solidFill>
                  <a:prstClr val="black">
                    <a:tint val="75000"/>
                  </a:prstClr>
                </a:solidFill>
              </a:rPr>
              <a:pPr/>
              <a:t>62</a:t>
            </a:fld>
            <a:endParaRPr lang="en-US">
              <a:solidFill>
                <a:prstClr val="black">
                  <a:tint val="75000"/>
                </a:prstClr>
              </a:solidFill>
            </a:endParaRPr>
          </a:p>
        </p:txBody>
      </p:sp>
    </p:spTree>
    <p:extLst>
      <p:ext uri="{BB962C8B-B14F-4D97-AF65-F5344CB8AC3E}">
        <p14:creationId xmlns:p14="http://schemas.microsoft.com/office/powerpoint/2010/main" val="96607410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Espace réservé du texte 5"/>
          <p:cNvSpPr/>
          <p:nvPr/>
        </p:nvSpPr>
        <p:spPr>
          <a:xfrm>
            <a:off x="331200" y="136800"/>
            <a:ext cx="9032400" cy="5043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90000"/>
              </a:lnSpc>
              <a:spcBef>
                <a:spcPts val="1001"/>
              </a:spcBef>
              <a:tabLst>
                <a:tab pos="0" algn="l"/>
              </a:tabLst>
              <a:defRPr/>
            </a:pPr>
            <a:r>
              <a:rPr lang="fr-BE" sz="2400" b="1" spc="-1" dirty="0">
                <a:solidFill>
                  <a:srgbClr val="FFFFFF"/>
                </a:solidFill>
                <a:latin typeface="Georgia"/>
                <a:ea typeface="Georgia"/>
              </a:rPr>
              <a:t> </a:t>
            </a:r>
            <a:endParaRPr lang="fr-FR" sz="2400" spc="-1" dirty="0">
              <a:solidFill>
                <a:prstClr val="black"/>
              </a:solidFill>
            </a:endParaRPr>
          </a:p>
          <a:p>
            <a:pPr>
              <a:lnSpc>
                <a:spcPct val="90000"/>
              </a:lnSpc>
              <a:spcBef>
                <a:spcPts val="1001"/>
              </a:spcBef>
              <a:tabLst>
                <a:tab pos="0" algn="l"/>
              </a:tabLst>
              <a:defRPr/>
            </a:pPr>
            <a:endParaRPr lang="fr-FR" sz="2400" spc="-1" dirty="0">
              <a:solidFill>
                <a:prstClr val="black"/>
              </a:solidFill>
            </a:endParaRPr>
          </a:p>
          <a:p>
            <a:pPr>
              <a:lnSpc>
                <a:spcPct val="90000"/>
              </a:lnSpc>
              <a:spcBef>
                <a:spcPts val="1001"/>
              </a:spcBef>
              <a:tabLst>
                <a:tab pos="0" algn="l"/>
              </a:tabLst>
              <a:defRPr/>
            </a:pPr>
            <a:endParaRPr lang="fr-FR" sz="2400" spc="-1" dirty="0">
              <a:solidFill>
                <a:prstClr val="black"/>
              </a:solidFill>
            </a:endParaRPr>
          </a:p>
          <a:p>
            <a:pPr>
              <a:lnSpc>
                <a:spcPct val="90000"/>
              </a:lnSpc>
              <a:spcBef>
                <a:spcPts val="1001"/>
              </a:spcBef>
              <a:tabLst>
                <a:tab pos="0" algn="l"/>
              </a:tabLst>
              <a:defRPr/>
            </a:pPr>
            <a:endParaRPr lang="fr-FR" sz="2400" spc="-1" dirty="0">
              <a:solidFill>
                <a:prstClr val="black"/>
              </a:solidFill>
            </a:endParaRPr>
          </a:p>
        </p:txBody>
      </p:sp>
      <p:graphicFrame>
        <p:nvGraphicFramePr>
          <p:cNvPr id="2" name="Espace réservé du contenu 3">
            <a:extLst>
              <a:ext uri="{FF2B5EF4-FFF2-40B4-BE49-F238E27FC236}">
                <a16:creationId xmlns:a16="http://schemas.microsoft.com/office/drawing/2014/main" id="{8F8844F8-EF2F-FB1D-C747-B6F95670400C}"/>
              </a:ext>
            </a:extLst>
          </p:cNvPr>
          <p:cNvGraphicFramePr>
            <a:graphicFrameLocks/>
          </p:cNvGraphicFramePr>
          <p:nvPr>
            <p:extLst>
              <p:ext uri="{D42A27DB-BD31-4B8C-83A1-F6EECF244321}">
                <p14:modId xmlns:p14="http://schemas.microsoft.com/office/powerpoint/2010/main" val="749721931"/>
              </p:ext>
            </p:extLst>
          </p:nvPr>
        </p:nvGraphicFramePr>
        <p:xfrm>
          <a:off x="587141" y="1001036"/>
          <a:ext cx="8961120" cy="5773413"/>
        </p:xfrm>
        <a:graphic>
          <a:graphicData uri="http://schemas.openxmlformats.org/drawingml/2006/table">
            <a:tbl>
              <a:tblPr firstRow="1" bandRow="1">
                <a:tableStyleId>{5C22544A-7EE6-4342-B048-85BDC9FD1C3A}</a:tableStyleId>
              </a:tblPr>
              <a:tblGrid>
                <a:gridCol w="4408821">
                  <a:extLst>
                    <a:ext uri="{9D8B030D-6E8A-4147-A177-3AD203B41FA5}">
                      <a16:colId xmlns:a16="http://schemas.microsoft.com/office/drawing/2014/main" val="20000"/>
                    </a:ext>
                  </a:extLst>
                </a:gridCol>
                <a:gridCol w="4552299">
                  <a:extLst>
                    <a:ext uri="{9D8B030D-6E8A-4147-A177-3AD203B41FA5}">
                      <a16:colId xmlns:a16="http://schemas.microsoft.com/office/drawing/2014/main" val="20001"/>
                    </a:ext>
                  </a:extLst>
                </a:gridCol>
              </a:tblGrid>
              <a:tr h="766437">
                <a:tc>
                  <a:txBody>
                    <a:bodyPr/>
                    <a:lstStyle/>
                    <a:p>
                      <a:pPr algn="ctr"/>
                      <a:r>
                        <a:rPr lang="fr-FR" dirty="0"/>
                        <a:t>Points forts, ce qu’elle devrait </a:t>
                      </a:r>
                      <a:br>
                        <a:rPr lang="fr-FR" dirty="0"/>
                      </a:br>
                      <a:r>
                        <a:rPr lang="fr-FR" dirty="0"/>
                        <a:t>continuer à faire</a:t>
                      </a:r>
                      <a:r>
                        <a:rPr lang="fr-FR" dirty="0">
                          <a:solidFill>
                            <a:schemeClr val="accent5"/>
                          </a:solidFill>
                        </a:rPr>
                        <a:t> ou faire mieux </a:t>
                      </a:r>
                    </a:p>
                  </a:txBody>
                  <a:tcPr/>
                </a:tc>
                <a:tc>
                  <a:txBody>
                    <a:bodyPr/>
                    <a:lstStyle/>
                    <a:p>
                      <a:pPr algn="ctr"/>
                      <a:r>
                        <a:rPr lang="fr-FR" dirty="0"/>
                        <a:t>Points faibles, ce qu’elle devrait faire différemment ou arrêter de faire </a:t>
                      </a:r>
                    </a:p>
                  </a:txBody>
                  <a:tcPr/>
                </a:tc>
                <a:extLst>
                  <a:ext uri="{0D108BD9-81ED-4DB2-BD59-A6C34878D82A}">
                    <a16:rowId xmlns:a16="http://schemas.microsoft.com/office/drawing/2014/main" val="10000"/>
                  </a:ext>
                </a:extLst>
              </a:tr>
              <a:tr h="2108483">
                <a:tc>
                  <a:txBody>
                    <a:bodyPr/>
                    <a:lstStyle/>
                    <a:p>
                      <a:pPr marL="285750" indent="-285750">
                        <a:buFontTx/>
                        <a:buChar char="-"/>
                      </a:pPr>
                      <a:r>
                        <a:rPr lang="fr-FR" sz="1200" dirty="0"/>
                        <a:t>Conférences partagées avec d’autres cultures (</a:t>
                      </a:r>
                      <a:r>
                        <a:rPr lang="fr-FR" sz="1200" dirty="0" err="1"/>
                        <a:t>Gad’zarts</a:t>
                      </a:r>
                      <a:r>
                        <a:rPr lang="fr-FR" sz="1200" dirty="0"/>
                        <a:t>, Centrale </a:t>
                      </a:r>
                      <a:r>
                        <a:rPr lang="fr-FR" sz="1200" dirty="0" err="1"/>
                        <a:t>Aéro</a:t>
                      </a:r>
                      <a:r>
                        <a:rPr lang="fr-FR" sz="1200" dirty="0"/>
                        <a:t>, HEC…) à Toulouse/Paris et/ou sur le Net </a:t>
                      </a:r>
                    </a:p>
                    <a:p>
                      <a:pPr marL="285750" indent="-285750">
                        <a:buFontTx/>
                        <a:buChar char="-"/>
                      </a:pPr>
                      <a:endParaRPr lang="fr-FR" sz="1200" dirty="0"/>
                    </a:p>
                    <a:p>
                      <a:pPr marL="285750" indent="-285750">
                        <a:buFontTx/>
                        <a:buChar char="-"/>
                      </a:pPr>
                      <a:r>
                        <a:rPr lang="fr-FR" sz="1200" dirty="0"/>
                        <a:t>Rencontres avec les élèves pour les aider à capter la vision du monde qui les attend et les guider pour leurs stages et leurs premiers emplois </a:t>
                      </a:r>
                    </a:p>
                    <a:p>
                      <a:pPr marL="285750" indent="-285750">
                        <a:buFontTx/>
                        <a:buChar char="-"/>
                      </a:pPr>
                      <a:endParaRPr lang="fr-FR" sz="1200" dirty="0"/>
                    </a:p>
                    <a:p>
                      <a:pPr marL="285750" indent="-285750">
                        <a:buFontTx/>
                        <a:buChar char="-"/>
                      </a:pPr>
                      <a:r>
                        <a:rPr lang="fr-FR" sz="1200" dirty="0"/>
                        <a:t>Visite de sites industriels </a:t>
                      </a:r>
                    </a:p>
                    <a:p>
                      <a:pPr marL="285750" indent="-285750">
                        <a:buFontTx/>
                        <a:buChar char="-"/>
                      </a:pPr>
                      <a:endParaRPr lang="fr-FR" sz="1200" dirty="0"/>
                    </a:p>
                    <a:p>
                      <a:pPr marL="285750" indent="-285750">
                        <a:buFontTx/>
                        <a:buChar char="-"/>
                      </a:pPr>
                      <a:r>
                        <a:rPr lang="fr-FR" sz="1200" dirty="0"/>
                        <a:t>Visites culturelles et voyages </a:t>
                      </a:r>
                    </a:p>
                    <a:p>
                      <a:pPr marL="285750" indent="-285750">
                        <a:buFontTx/>
                        <a:buChar char="-"/>
                      </a:pPr>
                      <a:endParaRPr lang="fr-FR" dirty="0"/>
                    </a:p>
                  </a:txBody>
                  <a:tcPr/>
                </a:tc>
                <a:tc>
                  <a:txBody>
                    <a:bodyPr/>
                    <a:lstStyle/>
                    <a:p>
                      <a:pPr marL="285750" indent="-285750">
                        <a:buFontTx/>
                        <a:buChar char="-"/>
                      </a:pPr>
                      <a:r>
                        <a:rPr lang="fr-FR" sz="1200" dirty="0"/>
                        <a:t>Renforcer la camaraderie et les rapports humains </a:t>
                      </a:r>
                    </a:p>
                    <a:p>
                      <a:pPr marL="285750" indent="-285750">
                        <a:buFontTx/>
                        <a:buChar char="-"/>
                      </a:pPr>
                      <a:endParaRPr lang="fr-FR" sz="1200" dirty="0"/>
                    </a:p>
                    <a:p>
                      <a:pPr marL="285750" indent="-285750">
                        <a:buFontTx/>
                        <a:buChar char="-"/>
                      </a:pPr>
                      <a:r>
                        <a:rPr lang="fr-FR" sz="1200" dirty="0"/>
                        <a:t>Réformer les prêts d’honneur en travaillant avec une banque et du coup en accorder 10 fois plus !</a:t>
                      </a:r>
                    </a:p>
                    <a:p>
                      <a:pPr marL="285750" indent="-285750">
                        <a:buFontTx/>
                        <a:buChar char="-"/>
                      </a:pPr>
                      <a:endParaRPr lang="fr-FR" sz="1200" dirty="0"/>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fr-FR" sz="1200" dirty="0"/>
                        <a:t>Mieux exploiter l’histoire de SupAéro et de l’ENSICA ainsi que les souvenirs de leurs Anciens ; les célébrer de leur vivant…</a:t>
                      </a:r>
                    </a:p>
                    <a:p>
                      <a:pPr marL="285750" marR="0" lvl="0" indent="-285750" algn="l" defTabSz="914400" rtl="0" eaLnBrk="1" fontAlgn="auto" latinLnBrk="0" hangingPunct="1">
                        <a:lnSpc>
                          <a:spcPct val="100000"/>
                        </a:lnSpc>
                        <a:spcBef>
                          <a:spcPts val="0"/>
                        </a:spcBef>
                        <a:spcAft>
                          <a:spcPts val="0"/>
                        </a:spcAft>
                        <a:buClrTx/>
                        <a:buSzTx/>
                        <a:buFontTx/>
                        <a:buChar char="-"/>
                        <a:tabLst/>
                        <a:defRPr/>
                      </a:pPr>
                      <a:endParaRPr lang="fr-FR" sz="1200" dirty="0"/>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fr-FR" sz="1200" dirty="0"/>
                        <a:t>Ne pas abandonner la région parisienne</a:t>
                      </a:r>
                    </a:p>
                    <a:p>
                      <a:pPr marL="285750" marR="0" lvl="0" indent="-285750" algn="l" defTabSz="914400" rtl="0" eaLnBrk="1" fontAlgn="auto" latinLnBrk="0" hangingPunct="1">
                        <a:lnSpc>
                          <a:spcPct val="100000"/>
                        </a:lnSpc>
                        <a:spcBef>
                          <a:spcPts val="0"/>
                        </a:spcBef>
                        <a:spcAft>
                          <a:spcPts val="0"/>
                        </a:spcAft>
                        <a:buClrTx/>
                        <a:buSzTx/>
                        <a:buFontTx/>
                        <a:buChar char="-"/>
                        <a:tabLst/>
                        <a:defRPr/>
                      </a:pPr>
                      <a:endParaRPr lang="fr-FR" sz="1200" dirty="0"/>
                    </a:p>
                  </a:txBody>
                  <a:tcPr/>
                </a:tc>
                <a:extLst>
                  <a:ext uri="{0D108BD9-81ED-4DB2-BD59-A6C34878D82A}">
                    <a16:rowId xmlns:a16="http://schemas.microsoft.com/office/drawing/2014/main" val="10001"/>
                  </a:ext>
                </a:extLst>
              </a:tr>
              <a:tr h="434976">
                <a:tc>
                  <a:txBody>
                    <a:bodyPr/>
                    <a:lstStyle/>
                    <a:p>
                      <a:pPr algn="ctr"/>
                      <a:r>
                        <a:rPr lang="fr-FR" b="1" dirty="0">
                          <a:solidFill>
                            <a:schemeClr val="bg1"/>
                          </a:solidFill>
                        </a:rPr>
                        <a:t>Risques</a:t>
                      </a:r>
                    </a:p>
                  </a:txBody>
                  <a:tcPr>
                    <a:solidFill>
                      <a:srgbClr val="00B0F0"/>
                    </a:solidFill>
                  </a:tcPr>
                </a:tc>
                <a:tc>
                  <a:txBody>
                    <a:bodyPr/>
                    <a:lstStyle/>
                    <a:p>
                      <a:pPr algn="ctr"/>
                      <a:r>
                        <a:rPr lang="fr-FR" b="1" dirty="0">
                          <a:solidFill>
                            <a:schemeClr val="bg1"/>
                          </a:solidFill>
                        </a:rPr>
                        <a:t>Opportunités</a:t>
                      </a:r>
                    </a:p>
                  </a:txBody>
                  <a:tcPr>
                    <a:solidFill>
                      <a:srgbClr val="00B0F0"/>
                    </a:solidFill>
                  </a:tcPr>
                </a:tc>
                <a:extLst>
                  <a:ext uri="{0D108BD9-81ED-4DB2-BD59-A6C34878D82A}">
                    <a16:rowId xmlns:a16="http://schemas.microsoft.com/office/drawing/2014/main" val="10002"/>
                  </a:ext>
                </a:extLst>
              </a:tr>
              <a:tr h="2292512">
                <a:tc>
                  <a:txBody>
                    <a:bodyPr/>
                    <a:lstStyle/>
                    <a:p>
                      <a:pPr marL="285750" indent="-285750">
                        <a:buFontTx/>
                        <a:buChar char="-"/>
                      </a:pPr>
                      <a:r>
                        <a:rPr lang="fr-FR" sz="1200" dirty="0" err="1"/>
                        <a:t>FaceBook</a:t>
                      </a:r>
                      <a:r>
                        <a:rPr lang="fr-FR" sz="1200" dirty="0"/>
                        <a:t> et autre </a:t>
                      </a:r>
                      <a:r>
                        <a:rPr lang="fr-FR" sz="1200" dirty="0" err="1"/>
                        <a:t>Linked’In</a:t>
                      </a:r>
                      <a:r>
                        <a:rPr lang="fr-FR" sz="1200" dirty="0"/>
                        <a:t> </a:t>
                      </a:r>
                    </a:p>
                    <a:p>
                      <a:pPr marL="285750" indent="-285750">
                        <a:buFontTx/>
                        <a:buChar char="-"/>
                      </a:pPr>
                      <a:endParaRPr lang="fr-FR" sz="1200" dirty="0"/>
                    </a:p>
                    <a:p>
                      <a:pPr marL="285750" indent="-285750">
                        <a:buFontTx/>
                        <a:buChar char="-"/>
                      </a:pPr>
                      <a:r>
                        <a:rPr lang="fr-FR" sz="1200" dirty="0"/>
                        <a:t>Appétit de l’Institut… qui a progressivement repris les services que l’Association du siècle dernier rendait = on a commencé avec les offres d’emploi des diplômés en sortie d’école et bientôt ce sera l’Institut qui se chargera d’éditer l’annuaire ; les élèves ne comprennent plus l’intérêt de faire partie de l’Amicale</a:t>
                      </a:r>
                    </a:p>
                    <a:p>
                      <a:pPr marL="285750" indent="-285750">
                        <a:buFontTx/>
                        <a:buChar char="-"/>
                      </a:pPr>
                      <a:endParaRPr lang="fr-FR" sz="1200" dirty="0"/>
                    </a:p>
                    <a:p>
                      <a:pPr marL="285750" indent="-285750">
                        <a:buFontTx/>
                        <a:buChar char="-"/>
                      </a:pPr>
                      <a:r>
                        <a:rPr lang="fr-FR" sz="1200" dirty="0"/>
                        <a:t>Pas d’argent, pas de Suisses !   Mais pas de services, pas de monnaie !</a:t>
                      </a:r>
                    </a:p>
                    <a:p>
                      <a:pPr marL="285750" indent="-285750">
                        <a:buFontTx/>
                        <a:buChar char="-"/>
                      </a:pPr>
                      <a:endParaRPr lang="fr-FR" sz="1200" dirty="0"/>
                    </a:p>
                  </a:txBody>
                  <a:tcPr/>
                </a:tc>
                <a:tc>
                  <a:txBody>
                    <a:bodyPr/>
                    <a:lstStyle/>
                    <a:p>
                      <a:pPr marL="285750" indent="-285750">
                        <a:buFontTx/>
                        <a:buChar char="-"/>
                      </a:pPr>
                      <a:r>
                        <a:rPr lang="fr-FR" sz="1200" dirty="0"/>
                        <a:t>Se fédérer avec les autres associations du Groupe ISAE y compris de l’ENAC</a:t>
                      </a:r>
                    </a:p>
                    <a:p>
                      <a:pPr marL="285750" indent="-285750">
                        <a:buFontTx/>
                        <a:buChar char="-"/>
                      </a:pPr>
                      <a:endParaRPr lang="fr-FR" sz="1200" dirty="0"/>
                    </a:p>
                    <a:p>
                      <a:pPr marL="285750" indent="-285750">
                        <a:buFontTx/>
                        <a:buChar char="-"/>
                      </a:pPr>
                      <a:r>
                        <a:rPr lang="fr-FR" sz="1200" dirty="0"/>
                        <a:t>Travailler de plus près avec le GIFAS, l’Académie de l’Air et de l’Espace, l’Aéro-Club de France, les Ailes Toulousaines…</a:t>
                      </a:r>
                    </a:p>
                    <a:p>
                      <a:pPr marL="285750" indent="-285750">
                        <a:buFontTx/>
                        <a:buChar char="-"/>
                      </a:pPr>
                      <a:endParaRPr lang="fr-FR" sz="1200" dirty="0"/>
                    </a:p>
                    <a:p>
                      <a:pPr marL="285750" indent="-285750">
                        <a:buFontTx/>
                        <a:buChar char="-"/>
                      </a:pPr>
                      <a:r>
                        <a:rPr lang="fr-FR" sz="1200" dirty="0"/>
                        <a:t>Communiquer de façon plus moderne = quid d’Instagram par exemple ? </a:t>
                      </a:r>
                    </a:p>
                    <a:p>
                      <a:pPr marL="285750" indent="-285750">
                        <a:buFontTx/>
                        <a:buChar char="-"/>
                      </a:pPr>
                      <a:endParaRPr lang="fr-FR" sz="1200" dirty="0"/>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fr-FR" sz="1200" dirty="0"/>
                        <a:t>Associer le personnel de l’Institut aux activités </a:t>
                      </a:r>
                    </a:p>
                    <a:p>
                      <a:pPr marL="285750" indent="-285750">
                        <a:buFontTx/>
                        <a:buChar char="-"/>
                      </a:pPr>
                      <a:endParaRPr lang="fr-FR" sz="1200" dirty="0"/>
                    </a:p>
                    <a:p>
                      <a:pPr marL="285750" indent="-285750">
                        <a:buFontTx/>
                        <a:buChar char="-"/>
                      </a:pPr>
                      <a:endParaRPr lang="fr-FR" dirty="0"/>
                    </a:p>
                  </a:txBody>
                  <a:tcPr/>
                </a:tc>
                <a:extLst>
                  <a:ext uri="{0D108BD9-81ED-4DB2-BD59-A6C34878D82A}">
                    <a16:rowId xmlns:a16="http://schemas.microsoft.com/office/drawing/2014/main" val="10003"/>
                  </a:ext>
                </a:extLst>
              </a:tr>
            </a:tbl>
          </a:graphicData>
        </a:graphic>
      </p:graphicFrame>
      <p:sp>
        <p:nvSpPr>
          <p:cNvPr id="3" name="ZoneTexte 2">
            <a:extLst>
              <a:ext uri="{FF2B5EF4-FFF2-40B4-BE49-F238E27FC236}">
                <a16:creationId xmlns:a16="http://schemas.microsoft.com/office/drawing/2014/main" id="{C2D162A1-9DDD-04C6-4058-B6510B7EEE2A}"/>
              </a:ext>
            </a:extLst>
          </p:cNvPr>
          <p:cNvSpPr txBox="1"/>
          <p:nvPr/>
        </p:nvSpPr>
        <p:spPr>
          <a:xfrm>
            <a:off x="446702" y="128008"/>
            <a:ext cx="9128098" cy="523220"/>
          </a:xfrm>
          <a:prstGeom prst="rect">
            <a:avLst/>
          </a:prstGeom>
          <a:noFill/>
        </p:spPr>
        <p:txBody>
          <a:bodyPr wrap="square">
            <a:spAutoFit/>
          </a:bodyPr>
          <a:lstStyle/>
          <a:p>
            <a:r>
              <a:rPr lang="fr-FR" sz="2800" b="1" dirty="0">
                <a:solidFill>
                  <a:prstClr val="white"/>
                </a:solidFill>
                <a:latin typeface="Georgia" panose="02040502050405020303" pitchFamily="18" charset="0"/>
              </a:rPr>
              <a:t>Perception de l’association par la SAE</a:t>
            </a:r>
          </a:p>
        </p:txBody>
      </p:sp>
    </p:spTree>
    <p:extLst>
      <p:ext uri="{BB962C8B-B14F-4D97-AF65-F5344CB8AC3E}">
        <p14:creationId xmlns:p14="http://schemas.microsoft.com/office/powerpoint/2010/main" val="272114936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Espace réservé du texte 5"/>
          <p:cNvSpPr/>
          <p:nvPr/>
        </p:nvSpPr>
        <p:spPr>
          <a:xfrm>
            <a:off x="331200" y="136800"/>
            <a:ext cx="9032400" cy="5043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90000"/>
              </a:lnSpc>
              <a:spcBef>
                <a:spcPts val="1001"/>
              </a:spcBef>
              <a:tabLst>
                <a:tab pos="0" algn="l"/>
              </a:tabLst>
              <a:defRPr/>
            </a:pPr>
            <a:r>
              <a:rPr lang="fr-BE" sz="2400" b="1" spc="-1" dirty="0">
                <a:solidFill>
                  <a:srgbClr val="FFFFFF"/>
                </a:solidFill>
                <a:latin typeface="Georgia"/>
                <a:ea typeface="Georgia"/>
              </a:rPr>
              <a:t> </a:t>
            </a:r>
            <a:endParaRPr lang="fr-FR" sz="2400" spc="-1" dirty="0">
              <a:solidFill>
                <a:prstClr val="black"/>
              </a:solidFill>
            </a:endParaRPr>
          </a:p>
          <a:p>
            <a:pPr>
              <a:lnSpc>
                <a:spcPct val="90000"/>
              </a:lnSpc>
              <a:spcBef>
                <a:spcPts val="1001"/>
              </a:spcBef>
              <a:tabLst>
                <a:tab pos="0" algn="l"/>
              </a:tabLst>
              <a:defRPr/>
            </a:pPr>
            <a:endParaRPr lang="fr-FR" sz="2400" spc="-1" dirty="0">
              <a:solidFill>
                <a:prstClr val="black"/>
              </a:solidFill>
            </a:endParaRPr>
          </a:p>
          <a:p>
            <a:pPr>
              <a:lnSpc>
                <a:spcPct val="90000"/>
              </a:lnSpc>
              <a:spcBef>
                <a:spcPts val="1001"/>
              </a:spcBef>
              <a:tabLst>
                <a:tab pos="0" algn="l"/>
              </a:tabLst>
              <a:defRPr/>
            </a:pPr>
            <a:endParaRPr lang="fr-FR" sz="2400" spc="-1" dirty="0">
              <a:solidFill>
                <a:prstClr val="black"/>
              </a:solidFill>
            </a:endParaRPr>
          </a:p>
          <a:p>
            <a:pPr>
              <a:lnSpc>
                <a:spcPct val="90000"/>
              </a:lnSpc>
              <a:spcBef>
                <a:spcPts val="1001"/>
              </a:spcBef>
              <a:tabLst>
                <a:tab pos="0" algn="l"/>
              </a:tabLst>
              <a:defRPr/>
            </a:pPr>
            <a:endParaRPr lang="fr-FR" sz="2400" spc="-1" dirty="0">
              <a:solidFill>
                <a:prstClr val="black"/>
              </a:solidFill>
            </a:endParaRPr>
          </a:p>
        </p:txBody>
      </p:sp>
      <p:sp>
        <p:nvSpPr>
          <p:cNvPr id="3" name="ZoneTexte 2">
            <a:extLst>
              <a:ext uri="{FF2B5EF4-FFF2-40B4-BE49-F238E27FC236}">
                <a16:creationId xmlns:a16="http://schemas.microsoft.com/office/drawing/2014/main" id="{C2D162A1-9DDD-04C6-4058-B6510B7EEE2A}"/>
              </a:ext>
            </a:extLst>
          </p:cNvPr>
          <p:cNvSpPr txBox="1"/>
          <p:nvPr/>
        </p:nvSpPr>
        <p:spPr>
          <a:xfrm>
            <a:off x="446702" y="128008"/>
            <a:ext cx="9128098" cy="523220"/>
          </a:xfrm>
          <a:prstGeom prst="rect">
            <a:avLst/>
          </a:prstGeom>
          <a:noFill/>
        </p:spPr>
        <p:txBody>
          <a:bodyPr wrap="square">
            <a:spAutoFit/>
          </a:bodyPr>
          <a:lstStyle/>
          <a:p>
            <a:r>
              <a:rPr lang="fr-FR" sz="2800" b="1" dirty="0">
                <a:solidFill>
                  <a:prstClr val="white"/>
                </a:solidFill>
                <a:latin typeface="Georgia" panose="02040502050405020303" pitchFamily="18" charset="0"/>
              </a:rPr>
              <a:t>Vision de l’association pour la SAE </a:t>
            </a:r>
          </a:p>
        </p:txBody>
      </p:sp>
      <p:sp>
        <p:nvSpPr>
          <p:cNvPr id="4" name="ZoneTexte 3">
            <a:extLst>
              <a:ext uri="{FF2B5EF4-FFF2-40B4-BE49-F238E27FC236}">
                <a16:creationId xmlns:a16="http://schemas.microsoft.com/office/drawing/2014/main" id="{37A3C25E-9689-1B28-9E52-50E3B5D56E85}"/>
              </a:ext>
            </a:extLst>
          </p:cNvPr>
          <p:cNvSpPr txBox="1"/>
          <p:nvPr/>
        </p:nvSpPr>
        <p:spPr>
          <a:xfrm>
            <a:off x="393979" y="799550"/>
            <a:ext cx="9180829" cy="5047536"/>
          </a:xfrm>
          <a:prstGeom prst="rect">
            <a:avLst/>
          </a:prstGeom>
          <a:noFill/>
        </p:spPr>
        <p:txBody>
          <a:bodyPr wrap="square">
            <a:spAutoFit/>
          </a:bodyPr>
          <a:lstStyle/>
          <a:p>
            <a:pPr algn="just"/>
            <a:r>
              <a:rPr lang="fr-FR" sz="1400" dirty="0">
                <a:solidFill>
                  <a:prstClr val="black"/>
                </a:solidFill>
              </a:rPr>
              <a:t>J’ai connu une Association qui en 1978 semblait très loin de l’Ecole mais que les Anciens (en majorité sortis de Paris à l’époque) respectaient, en particulier car elle éditait l’annuaire qui était une référence pour savoir ce que devenaient les copains ainsi qu’une bible pour les recruteurs et chasseurs de tête… </a:t>
            </a:r>
          </a:p>
          <a:p>
            <a:pPr algn="just"/>
            <a:endParaRPr lang="fr-FR" sz="1400" dirty="0">
              <a:solidFill>
                <a:prstClr val="black"/>
              </a:solidFill>
            </a:endParaRPr>
          </a:p>
          <a:p>
            <a:pPr algn="just"/>
            <a:r>
              <a:rPr lang="fr-FR" sz="1400" dirty="0">
                <a:solidFill>
                  <a:prstClr val="black"/>
                </a:solidFill>
              </a:rPr>
              <a:t>J’ai contribué à rapprocher cette Amicale de Toulouse et le « chapitre toulousain » y  est désormais existant, mais sans qu’il capte vraiment les étudiants lors de leur cursus et à leur sortie, semble-t-il… </a:t>
            </a:r>
            <a:br>
              <a:rPr lang="fr-FR" sz="1400" dirty="0">
                <a:solidFill>
                  <a:prstClr val="black"/>
                </a:solidFill>
              </a:rPr>
            </a:br>
            <a:r>
              <a:rPr lang="fr-FR" sz="1400" dirty="0">
                <a:solidFill>
                  <a:prstClr val="black"/>
                </a:solidFill>
              </a:rPr>
              <a:t>La mise en place de la Fondation, que nous avons voulue sise Avenue Edouard Belin, pour respecter l’esprit de « l’</a:t>
            </a:r>
            <a:r>
              <a:rPr lang="fr-FR" sz="1400" dirty="0" err="1">
                <a:solidFill>
                  <a:prstClr val="black"/>
                </a:solidFill>
              </a:rPr>
              <a:t>utilisté</a:t>
            </a:r>
            <a:r>
              <a:rPr lang="fr-FR" sz="1400" dirty="0">
                <a:solidFill>
                  <a:prstClr val="black"/>
                </a:solidFill>
              </a:rPr>
              <a:t> publique » et servir les intérêts des étudiants et de l’Institut et non ceux des Anciens, a  bien sûr changé les équilibres ; de même que la puissance que l’Institut a acquise vis-à-vis des jeunes diplômés en dominant les clés pour leurs débuts de carrière, voire maintenant en hébergeant les startuppers… </a:t>
            </a:r>
          </a:p>
          <a:p>
            <a:pPr algn="just"/>
            <a:endParaRPr lang="fr-FR" sz="1400" dirty="0">
              <a:solidFill>
                <a:prstClr val="black"/>
              </a:solidFill>
            </a:endParaRPr>
          </a:p>
          <a:p>
            <a:pPr algn="just"/>
            <a:r>
              <a:rPr lang="fr-FR" sz="1400" dirty="0">
                <a:solidFill>
                  <a:prstClr val="black"/>
                </a:solidFill>
              </a:rPr>
              <a:t>Le rapprochement avec les élèves, mais aussi avec le personnel (enseignant ou pas) est sans doute à renforcer : rallye, rencontres sportives, activités aéronautiques, festivités (du méchoui au meeting aérien)… sont autant d’occasions de se rapprocher et de mieux se connaître et ainsi d’ouvrir les élèves et l’Institut au monde de l’Amicale… Très bien pour le Mentorat ou le Tutorat déjà en place mais il faut cultiver l’égalité et non la supériorité… </a:t>
            </a:r>
          </a:p>
          <a:p>
            <a:pPr algn="just"/>
            <a:endParaRPr lang="fr-FR" sz="1400" dirty="0">
              <a:solidFill>
                <a:prstClr val="black"/>
              </a:solidFill>
            </a:endParaRPr>
          </a:p>
          <a:p>
            <a:pPr algn="just"/>
            <a:r>
              <a:rPr lang="fr-FR" sz="1400" dirty="0">
                <a:solidFill>
                  <a:prstClr val="black"/>
                </a:solidFill>
              </a:rPr>
              <a:t>Sur un autre plan, toutes les amicales souffrent… Se fédérer avec celles du Groupe ISAE, ENAC incluse, pourrait avoir du sens, notamment pour équilibrer la régionalisation et aussi mieux se faire reconnaître dans les milieux professionnels… </a:t>
            </a:r>
          </a:p>
          <a:p>
            <a:pPr algn="just"/>
            <a:endParaRPr lang="fr-FR" sz="1400" dirty="0">
              <a:solidFill>
                <a:prstClr val="black"/>
              </a:solidFill>
            </a:endParaRPr>
          </a:p>
          <a:p>
            <a:pPr algn="just"/>
            <a:r>
              <a:rPr lang="fr-FR" sz="1400" dirty="0">
                <a:solidFill>
                  <a:prstClr val="black"/>
                </a:solidFill>
              </a:rPr>
              <a:t>Au fait, cette année, il y a un Salon au Bourget : pourrions-nous avoir comme challenge commun d’organiser une rencontre de type cocktail digne du rang de notre Ecole ? </a:t>
            </a:r>
          </a:p>
        </p:txBody>
      </p:sp>
    </p:spTree>
    <p:extLst>
      <p:ext uri="{BB962C8B-B14F-4D97-AF65-F5344CB8AC3E}">
        <p14:creationId xmlns:p14="http://schemas.microsoft.com/office/powerpoint/2010/main" val="68910436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Espace réservé du texte 5"/>
          <p:cNvSpPr/>
          <p:nvPr/>
        </p:nvSpPr>
        <p:spPr>
          <a:xfrm>
            <a:off x="331200" y="136800"/>
            <a:ext cx="9032400" cy="5043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90000"/>
              </a:lnSpc>
              <a:spcBef>
                <a:spcPts val="1001"/>
              </a:spcBef>
              <a:tabLst>
                <a:tab pos="0" algn="l"/>
              </a:tabLst>
              <a:defRPr/>
            </a:pPr>
            <a:r>
              <a:rPr lang="fr-BE" sz="2400" b="1" spc="-1" dirty="0">
                <a:solidFill>
                  <a:srgbClr val="FFFFFF"/>
                </a:solidFill>
                <a:latin typeface="Georgia"/>
                <a:ea typeface="Georgia"/>
              </a:rPr>
              <a:t> </a:t>
            </a:r>
            <a:endParaRPr lang="fr-FR" sz="2400" spc="-1" dirty="0">
              <a:solidFill>
                <a:prstClr val="black"/>
              </a:solidFill>
            </a:endParaRPr>
          </a:p>
          <a:p>
            <a:pPr>
              <a:lnSpc>
                <a:spcPct val="90000"/>
              </a:lnSpc>
              <a:spcBef>
                <a:spcPts val="1001"/>
              </a:spcBef>
              <a:tabLst>
                <a:tab pos="0" algn="l"/>
              </a:tabLst>
              <a:defRPr/>
            </a:pPr>
            <a:endParaRPr lang="fr-FR" sz="2400" spc="-1" dirty="0">
              <a:solidFill>
                <a:prstClr val="black"/>
              </a:solidFill>
            </a:endParaRPr>
          </a:p>
          <a:p>
            <a:pPr>
              <a:lnSpc>
                <a:spcPct val="90000"/>
              </a:lnSpc>
              <a:spcBef>
                <a:spcPts val="1001"/>
              </a:spcBef>
              <a:tabLst>
                <a:tab pos="0" algn="l"/>
              </a:tabLst>
              <a:defRPr/>
            </a:pPr>
            <a:endParaRPr lang="fr-FR" sz="2400" spc="-1" dirty="0">
              <a:solidFill>
                <a:prstClr val="black"/>
              </a:solidFill>
            </a:endParaRPr>
          </a:p>
          <a:p>
            <a:pPr>
              <a:lnSpc>
                <a:spcPct val="90000"/>
              </a:lnSpc>
              <a:spcBef>
                <a:spcPts val="1001"/>
              </a:spcBef>
              <a:tabLst>
                <a:tab pos="0" algn="l"/>
              </a:tabLst>
              <a:defRPr/>
            </a:pPr>
            <a:endParaRPr lang="fr-FR" sz="2400" spc="-1" dirty="0">
              <a:solidFill>
                <a:prstClr val="black"/>
              </a:solidFill>
            </a:endParaRPr>
          </a:p>
        </p:txBody>
      </p:sp>
      <p:graphicFrame>
        <p:nvGraphicFramePr>
          <p:cNvPr id="2" name="Espace réservé du contenu 3">
            <a:extLst>
              <a:ext uri="{FF2B5EF4-FFF2-40B4-BE49-F238E27FC236}">
                <a16:creationId xmlns:a16="http://schemas.microsoft.com/office/drawing/2014/main" id="{8F8844F8-EF2F-FB1D-C747-B6F95670400C}"/>
              </a:ext>
            </a:extLst>
          </p:cNvPr>
          <p:cNvGraphicFramePr>
            <a:graphicFrameLocks/>
          </p:cNvGraphicFramePr>
          <p:nvPr>
            <p:extLst>
              <p:ext uri="{D42A27DB-BD31-4B8C-83A1-F6EECF244321}">
                <p14:modId xmlns:p14="http://schemas.microsoft.com/office/powerpoint/2010/main" val="3191270313"/>
              </p:ext>
            </p:extLst>
          </p:nvPr>
        </p:nvGraphicFramePr>
        <p:xfrm>
          <a:off x="594367" y="1001034"/>
          <a:ext cx="8953901" cy="5408029"/>
        </p:xfrm>
        <a:graphic>
          <a:graphicData uri="http://schemas.openxmlformats.org/drawingml/2006/table">
            <a:tbl>
              <a:tblPr firstRow="1" bandRow="1">
                <a:tableStyleId>{5C22544A-7EE6-4342-B048-85BDC9FD1C3A}</a:tableStyleId>
              </a:tblPr>
              <a:tblGrid>
                <a:gridCol w="4401602">
                  <a:extLst>
                    <a:ext uri="{9D8B030D-6E8A-4147-A177-3AD203B41FA5}">
                      <a16:colId xmlns:a16="http://schemas.microsoft.com/office/drawing/2014/main" val="20000"/>
                    </a:ext>
                  </a:extLst>
                </a:gridCol>
                <a:gridCol w="4552299">
                  <a:extLst>
                    <a:ext uri="{9D8B030D-6E8A-4147-A177-3AD203B41FA5}">
                      <a16:colId xmlns:a16="http://schemas.microsoft.com/office/drawing/2014/main" val="20001"/>
                    </a:ext>
                  </a:extLst>
                </a:gridCol>
              </a:tblGrid>
              <a:tr h="766437">
                <a:tc>
                  <a:txBody>
                    <a:bodyPr/>
                    <a:lstStyle/>
                    <a:p>
                      <a:pPr algn="ctr"/>
                      <a:r>
                        <a:rPr lang="fr-FR" dirty="0"/>
                        <a:t>Points forts, ce </a:t>
                      </a:r>
                      <a:r>
                        <a:rPr lang="fr-FR"/>
                        <a:t>qu’elle devrait </a:t>
                      </a:r>
                      <a:br>
                        <a:rPr lang="fr-FR" dirty="0"/>
                      </a:br>
                      <a:r>
                        <a:rPr lang="fr-FR" dirty="0"/>
                        <a:t>continuer à faire </a:t>
                      </a:r>
                    </a:p>
                  </a:txBody>
                  <a:tcPr/>
                </a:tc>
                <a:tc>
                  <a:txBody>
                    <a:bodyPr/>
                    <a:lstStyle/>
                    <a:p>
                      <a:pPr algn="ctr"/>
                      <a:r>
                        <a:rPr lang="fr-FR" dirty="0"/>
                        <a:t>Points faibles, ce qu’elle devrait faire différemment ou arrêter de faire </a:t>
                      </a:r>
                    </a:p>
                  </a:txBody>
                  <a:tcPr/>
                </a:tc>
                <a:extLst>
                  <a:ext uri="{0D108BD9-81ED-4DB2-BD59-A6C34878D82A}">
                    <a16:rowId xmlns:a16="http://schemas.microsoft.com/office/drawing/2014/main" val="10000"/>
                  </a:ext>
                </a:extLst>
              </a:tr>
              <a:tr h="1676776">
                <a:tc>
                  <a:txBody>
                    <a:bodyPr/>
                    <a:lstStyle/>
                    <a:p>
                      <a:r>
                        <a:rPr lang="fr-FR" sz="1600" dirty="0"/>
                        <a:t>*Rencontres entre alumni, événements, publications – faire vivre et rayonner la communauté</a:t>
                      </a:r>
                    </a:p>
                    <a:p>
                      <a:r>
                        <a:rPr lang="fr-FR" sz="1600" dirty="0"/>
                        <a:t>*Point d’entrée pour des </a:t>
                      </a:r>
                      <a:r>
                        <a:rPr lang="fr-FR" sz="1600" dirty="0" err="1"/>
                        <a:t>alumni</a:t>
                      </a:r>
                      <a:r>
                        <a:rPr lang="fr-FR" sz="1600" dirty="0"/>
                        <a:t> souhaitant un accompagnement dans leur carrière ou transmettre leur expérience aux étudiants</a:t>
                      </a:r>
                    </a:p>
                  </a:txBody>
                  <a:tcPr/>
                </a:tc>
                <a:tc>
                  <a:txBody>
                    <a:bodyPr/>
                    <a:lstStyle/>
                    <a:p>
                      <a:r>
                        <a:rPr lang="fr-FR" sz="1600" dirty="0"/>
                        <a:t>*Modèle économique ne permettant pas de salarier une équipe permanente de haut niveau</a:t>
                      </a:r>
                    </a:p>
                    <a:p>
                      <a:r>
                        <a:rPr lang="fr-FR" sz="1600" dirty="0"/>
                        <a:t>*Manque de diversité dans les membres actifs et la gouvernance (cursus, âge, genre)</a:t>
                      </a:r>
                    </a:p>
                    <a:p>
                      <a:r>
                        <a:rPr lang="fr-FR" sz="1600" dirty="0"/>
                        <a:t>*Base de données partielle, peu à jour</a:t>
                      </a:r>
                    </a:p>
                  </a:txBody>
                  <a:tcPr/>
                </a:tc>
                <a:extLst>
                  <a:ext uri="{0D108BD9-81ED-4DB2-BD59-A6C34878D82A}">
                    <a16:rowId xmlns:a16="http://schemas.microsoft.com/office/drawing/2014/main" val="10001"/>
                  </a:ext>
                </a:extLst>
              </a:tr>
              <a:tr h="434976">
                <a:tc>
                  <a:txBody>
                    <a:bodyPr/>
                    <a:lstStyle/>
                    <a:p>
                      <a:pPr algn="ctr"/>
                      <a:r>
                        <a:rPr lang="fr-FR" b="1" dirty="0">
                          <a:solidFill>
                            <a:schemeClr val="bg1"/>
                          </a:solidFill>
                        </a:rPr>
                        <a:t>Risques</a:t>
                      </a:r>
                    </a:p>
                  </a:txBody>
                  <a:tcPr>
                    <a:solidFill>
                      <a:srgbClr val="00B0F0"/>
                    </a:solidFill>
                  </a:tcPr>
                </a:tc>
                <a:tc>
                  <a:txBody>
                    <a:bodyPr/>
                    <a:lstStyle/>
                    <a:p>
                      <a:pPr algn="ctr"/>
                      <a:r>
                        <a:rPr lang="fr-FR" b="1" dirty="0">
                          <a:solidFill>
                            <a:schemeClr val="bg1"/>
                          </a:solidFill>
                        </a:rPr>
                        <a:t>Opportunités</a:t>
                      </a:r>
                    </a:p>
                  </a:txBody>
                  <a:tcPr>
                    <a:solidFill>
                      <a:srgbClr val="00B0F0"/>
                    </a:solidFill>
                  </a:tcPr>
                </a:tc>
                <a:extLst>
                  <a:ext uri="{0D108BD9-81ED-4DB2-BD59-A6C34878D82A}">
                    <a16:rowId xmlns:a16="http://schemas.microsoft.com/office/drawing/2014/main" val="10002"/>
                  </a:ext>
                </a:extLst>
              </a:tr>
              <a:tr h="2292512">
                <a:tc>
                  <a:txBody>
                    <a:bodyPr/>
                    <a:lstStyle/>
                    <a:p>
                      <a:pPr marL="285750" indent="-285750">
                        <a:buFont typeface="Arial" panose="020B0604020202020204" pitchFamily="34" charset="0"/>
                        <a:buChar char="•"/>
                      </a:pPr>
                      <a:r>
                        <a:rPr lang="fr-FR" sz="1600" dirty="0">
                          <a:sym typeface="Wingdings" panose="05000000000000000000" pitchFamily="2" charset="2"/>
                        </a:rPr>
                        <a:t>Equipe permanente trop faible pour assurer une animation suffisante pour attirer de nouveaux membres </a:t>
                      </a:r>
                    </a:p>
                    <a:p>
                      <a:pPr marL="285750" indent="-285750">
                        <a:buFont typeface="Arial" panose="020B0604020202020204" pitchFamily="34" charset="0"/>
                        <a:buChar char="•"/>
                      </a:pPr>
                      <a:r>
                        <a:rPr lang="fr-FR" sz="1600" dirty="0">
                          <a:sym typeface="Wingdings" panose="05000000000000000000" pitchFamily="2" charset="2"/>
                        </a:rPr>
                        <a:t>Risque de devenir une association de retraités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600" dirty="0"/>
                        <a:t>Risque de doublonnage des actions école / Fondation / association </a:t>
                      </a:r>
                      <a:r>
                        <a:rPr lang="fr-FR" sz="1600" dirty="0">
                          <a:sym typeface="Wingdings" panose="05000000000000000000" pitchFamily="2" charset="2"/>
                        </a:rPr>
                        <a:t> </a:t>
                      </a:r>
                      <a:r>
                        <a:rPr lang="fr-FR" sz="1600" dirty="0"/>
                        <a:t>perte de lisibilité pour les alumni (déjà le cas pour appel à cotisation / appels au don)</a:t>
                      </a:r>
                    </a:p>
                    <a:p>
                      <a:endParaRPr lang="fr-FR" sz="1600" dirty="0"/>
                    </a:p>
                  </a:txBody>
                  <a:tcPr/>
                </a:tc>
                <a:tc>
                  <a:txBody>
                    <a:bodyPr/>
                    <a:lstStyle/>
                    <a:p>
                      <a:r>
                        <a:rPr lang="fr-FR" sz="1600" dirty="0"/>
                        <a:t>*Un fort sentiment d’appartenance des diplômés à l’école</a:t>
                      </a:r>
                    </a:p>
                    <a:p>
                      <a:r>
                        <a:rPr lang="fr-FR" sz="1600" dirty="0"/>
                        <a:t>* Augmentation des flux de diplômés (800 par an)</a:t>
                      </a:r>
                    </a:p>
                    <a:p>
                      <a:r>
                        <a:rPr lang="fr-FR" sz="1600" dirty="0"/>
                        <a:t>*+ de changements dans une carrière -&gt; utilité du réseau </a:t>
                      </a:r>
                    </a:p>
                    <a:p>
                      <a:r>
                        <a:rPr lang="fr-FR" sz="1600" kern="1200" dirty="0">
                          <a:solidFill>
                            <a:schemeClr val="dk1"/>
                          </a:solidFill>
                          <a:effectLst/>
                          <a:latin typeface="+mn-lt"/>
                          <a:ea typeface="+mn-ea"/>
                          <a:cs typeface="+mn-cs"/>
                        </a:rPr>
                        <a:t>*souhait croissant de transmettre -&gt; potentiel de la communauté</a:t>
                      </a:r>
                    </a:p>
                    <a:p>
                      <a:r>
                        <a:rPr lang="fr-FR" sz="1600" kern="1200" dirty="0">
                          <a:solidFill>
                            <a:schemeClr val="dk1"/>
                          </a:solidFill>
                          <a:effectLst/>
                          <a:latin typeface="+mn-lt"/>
                          <a:ea typeface="+mn-ea"/>
                          <a:cs typeface="+mn-cs"/>
                        </a:rPr>
                        <a:t>*intérêt de l’école pour développer son lien avec les alumni</a:t>
                      </a:r>
                    </a:p>
                  </a:txBody>
                  <a:tcPr/>
                </a:tc>
                <a:extLst>
                  <a:ext uri="{0D108BD9-81ED-4DB2-BD59-A6C34878D82A}">
                    <a16:rowId xmlns:a16="http://schemas.microsoft.com/office/drawing/2014/main" val="10003"/>
                  </a:ext>
                </a:extLst>
              </a:tr>
            </a:tbl>
          </a:graphicData>
        </a:graphic>
      </p:graphicFrame>
      <p:sp>
        <p:nvSpPr>
          <p:cNvPr id="3" name="ZoneTexte 2">
            <a:extLst>
              <a:ext uri="{FF2B5EF4-FFF2-40B4-BE49-F238E27FC236}">
                <a16:creationId xmlns:a16="http://schemas.microsoft.com/office/drawing/2014/main" id="{C2D162A1-9DDD-04C6-4058-B6510B7EEE2A}"/>
              </a:ext>
            </a:extLst>
          </p:cNvPr>
          <p:cNvSpPr txBox="1"/>
          <p:nvPr/>
        </p:nvSpPr>
        <p:spPr>
          <a:xfrm>
            <a:off x="446702" y="128009"/>
            <a:ext cx="9128098" cy="523220"/>
          </a:xfrm>
          <a:prstGeom prst="rect">
            <a:avLst/>
          </a:prstGeom>
          <a:noFill/>
        </p:spPr>
        <p:txBody>
          <a:bodyPr wrap="square">
            <a:spAutoFit/>
          </a:bodyPr>
          <a:lstStyle/>
          <a:p>
            <a:r>
              <a:rPr lang="fr-FR" sz="2800" b="1" dirty="0">
                <a:solidFill>
                  <a:prstClr val="white"/>
                </a:solidFill>
                <a:latin typeface="Georgia" panose="02040502050405020303" pitchFamily="18" charset="0"/>
              </a:rPr>
              <a:t>Perception de l’association- Olivier </a:t>
            </a:r>
            <a:r>
              <a:rPr lang="fr-FR" sz="2800" b="1" dirty="0" err="1">
                <a:solidFill>
                  <a:prstClr val="white"/>
                </a:solidFill>
                <a:latin typeface="Georgia" panose="02040502050405020303" pitchFamily="18" charset="0"/>
              </a:rPr>
              <a:t>Lesbre</a:t>
            </a:r>
            <a:endParaRPr lang="fr-FR" sz="2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15728774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Espace réservé du texte 5"/>
          <p:cNvSpPr/>
          <p:nvPr/>
        </p:nvSpPr>
        <p:spPr>
          <a:xfrm>
            <a:off x="331200" y="136800"/>
            <a:ext cx="9032400" cy="5043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90000"/>
              </a:lnSpc>
              <a:spcBef>
                <a:spcPts val="1001"/>
              </a:spcBef>
              <a:tabLst>
                <a:tab pos="0" algn="l"/>
              </a:tabLst>
              <a:defRPr/>
            </a:pPr>
            <a:r>
              <a:rPr lang="fr-BE" sz="2400" b="1" spc="-1" dirty="0">
                <a:solidFill>
                  <a:srgbClr val="FFFFFF"/>
                </a:solidFill>
                <a:latin typeface="Georgia"/>
                <a:ea typeface="Georgia"/>
              </a:rPr>
              <a:t> </a:t>
            </a:r>
            <a:endParaRPr lang="fr-FR" sz="2400" spc="-1" dirty="0">
              <a:solidFill>
                <a:prstClr val="black"/>
              </a:solidFill>
            </a:endParaRPr>
          </a:p>
          <a:p>
            <a:pPr>
              <a:lnSpc>
                <a:spcPct val="90000"/>
              </a:lnSpc>
              <a:spcBef>
                <a:spcPts val="1001"/>
              </a:spcBef>
              <a:tabLst>
                <a:tab pos="0" algn="l"/>
              </a:tabLst>
              <a:defRPr/>
            </a:pPr>
            <a:endParaRPr lang="fr-FR" sz="2400" spc="-1" dirty="0">
              <a:solidFill>
                <a:prstClr val="black"/>
              </a:solidFill>
            </a:endParaRPr>
          </a:p>
          <a:p>
            <a:pPr>
              <a:lnSpc>
                <a:spcPct val="90000"/>
              </a:lnSpc>
              <a:spcBef>
                <a:spcPts val="1001"/>
              </a:spcBef>
              <a:tabLst>
                <a:tab pos="0" algn="l"/>
              </a:tabLst>
              <a:defRPr/>
            </a:pPr>
            <a:endParaRPr lang="fr-FR" sz="2400" spc="-1" dirty="0">
              <a:solidFill>
                <a:prstClr val="black"/>
              </a:solidFill>
            </a:endParaRPr>
          </a:p>
          <a:p>
            <a:pPr>
              <a:lnSpc>
                <a:spcPct val="90000"/>
              </a:lnSpc>
              <a:spcBef>
                <a:spcPts val="1001"/>
              </a:spcBef>
              <a:tabLst>
                <a:tab pos="0" algn="l"/>
              </a:tabLst>
              <a:defRPr/>
            </a:pPr>
            <a:endParaRPr lang="fr-FR" sz="2400" spc="-1" dirty="0">
              <a:solidFill>
                <a:prstClr val="black"/>
              </a:solidFill>
            </a:endParaRPr>
          </a:p>
        </p:txBody>
      </p:sp>
      <p:sp>
        <p:nvSpPr>
          <p:cNvPr id="3" name="ZoneTexte 2">
            <a:extLst>
              <a:ext uri="{FF2B5EF4-FFF2-40B4-BE49-F238E27FC236}">
                <a16:creationId xmlns:a16="http://schemas.microsoft.com/office/drawing/2014/main" id="{C2D162A1-9DDD-04C6-4058-B6510B7EEE2A}"/>
              </a:ext>
            </a:extLst>
          </p:cNvPr>
          <p:cNvSpPr txBox="1"/>
          <p:nvPr/>
        </p:nvSpPr>
        <p:spPr>
          <a:xfrm>
            <a:off x="446702" y="128008"/>
            <a:ext cx="9128098" cy="523220"/>
          </a:xfrm>
          <a:prstGeom prst="rect">
            <a:avLst/>
          </a:prstGeom>
          <a:noFill/>
        </p:spPr>
        <p:txBody>
          <a:bodyPr wrap="square">
            <a:spAutoFit/>
          </a:bodyPr>
          <a:lstStyle/>
          <a:p>
            <a:r>
              <a:rPr lang="fr-FR" sz="2800" b="1" dirty="0">
                <a:solidFill>
                  <a:prstClr val="white"/>
                </a:solidFill>
                <a:latin typeface="Georgia" panose="02040502050405020303" pitchFamily="18" charset="0"/>
              </a:rPr>
              <a:t>Vision de l’association par Olivier </a:t>
            </a:r>
            <a:r>
              <a:rPr lang="fr-FR" sz="2800" b="1" dirty="0" err="1">
                <a:solidFill>
                  <a:prstClr val="white"/>
                </a:solidFill>
                <a:latin typeface="Georgia" panose="02040502050405020303" pitchFamily="18" charset="0"/>
              </a:rPr>
              <a:t>Lesbre</a:t>
            </a:r>
            <a:endParaRPr lang="fr-FR" sz="2800" b="1" dirty="0">
              <a:solidFill>
                <a:prstClr val="white"/>
              </a:solidFill>
              <a:latin typeface="Georgia" panose="02040502050405020303" pitchFamily="18" charset="0"/>
            </a:endParaRPr>
          </a:p>
        </p:txBody>
      </p:sp>
      <p:sp>
        <p:nvSpPr>
          <p:cNvPr id="2" name="ZoneTexte 1">
            <a:extLst>
              <a:ext uri="{FF2B5EF4-FFF2-40B4-BE49-F238E27FC236}">
                <a16:creationId xmlns:a16="http://schemas.microsoft.com/office/drawing/2014/main" id="{165A750B-FA33-B252-2813-6988856814D0}"/>
              </a:ext>
            </a:extLst>
          </p:cNvPr>
          <p:cNvSpPr txBox="1"/>
          <p:nvPr/>
        </p:nvSpPr>
        <p:spPr>
          <a:xfrm>
            <a:off x="492570" y="1097681"/>
            <a:ext cx="8709660" cy="5355312"/>
          </a:xfrm>
          <a:prstGeom prst="rect">
            <a:avLst/>
          </a:prstGeom>
          <a:noFill/>
        </p:spPr>
        <p:txBody>
          <a:bodyPr wrap="square" rtlCol="0">
            <a:spAutoFit/>
          </a:bodyPr>
          <a:lstStyle/>
          <a:p>
            <a:r>
              <a:rPr lang="fr-FR" dirty="0">
                <a:solidFill>
                  <a:prstClr val="black"/>
                </a:solidFill>
              </a:rPr>
              <a:t>Quelques pistes de réflexion pour le futur de l’association</a:t>
            </a:r>
          </a:p>
          <a:p>
            <a:pPr marL="285750" indent="-285750">
              <a:buFont typeface="Wingdings" panose="05000000000000000000" pitchFamily="2" charset="2"/>
              <a:buChar char="Ø"/>
            </a:pPr>
            <a:endParaRPr lang="fr-FR" dirty="0">
              <a:solidFill>
                <a:prstClr val="black"/>
              </a:solidFill>
            </a:endParaRPr>
          </a:p>
          <a:p>
            <a:pPr marL="285750" indent="-285750">
              <a:buFont typeface="Wingdings" panose="05000000000000000000" pitchFamily="2" charset="2"/>
              <a:buChar char="Ø"/>
            </a:pPr>
            <a:r>
              <a:rPr lang="fr-FR" dirty="0">
                <a:solidFill>
                  <a:prstClr val="black"/>
                </a:solidFill>
                <a:sym typeface="Wingdings" panose="05000000000000000000" pitchFamily="2" charset="2"/>
              </a:rPr>
              <a:t>Articulation (complémentarités et synergies des actions) à travailler vis-à-vis de l’école et de la Fondation, et en lien avec elles, pour réaliser au mieux la raison d’être et les missions de l’association</a:t>
            </a:r>
          </a:p>
          <a:p>
            <a:endParaRPr lang="fr-FR" dirty="0">
              <a:solidFill>
                <a:prstClr val="black"/>
              </a:solidFill>
            </a:endParaRPr>
          </a:p>
          <a:p>
            <a:pPr marL="285750" indent="-285750">
              <a:buFont typeface="Wingdings" panose="05000000000000000000" pitchFamily="2" charset="2"/>
              <a:buChar char="Ø"/>
            </a:pPr>
            <a:r>
              <a:rPr lang="fr-FR" dirty="0">
                <a:solidFill>
                  <a:prstClr val="black"/>
                </a:solidFill>
              </a:rPr>
              <a:t>Renforcer la synergie avec l’école sur des points clés. Par exemple:</a:t>
            </a:r>
          </a:p>
          <a:p>
            <a:pPr marL="742950" lvl="1" indent="-285750">
              <a:buFont typeface="Wingdings" panose="05000000000000000000" pitchFamily="2" charset="2"/>
              <a:buChar char="Ø"/>
            </a:pPr>
            <a:r>
              <a:rPr lang="fr-FR" dirty="0">
                <a:solidFill>
                  <a:prstClr val="black"/>
                </a:solidFill>
              </a:rPr>
              <a:t>Accompagnement des </a:t>
            </a:r>
            <a:r>
              <a:rPr lang="fr-FR" dirty="0" err="1">
                <a:solidFill>
                  <a:prstClr val="black"/>
                </a:solidFill>
              </a:rPr>
              <a:t>alumni</a:t>
            </a:r>
            <a:r>
              <a:rPr lang="fr-FR" dirty="0">
                <a:solidFill>
                  <a:prstClr val="black"/>
                </a:solidFill>
              </a:rPr>
              <a:t> à certains tournants de leur carrière</a:t>
            </a:r>
          </a:p>
          <a:p>
            <a:pPr marL="742950" lvl="1" indent="-285750">
              <a:buFont typeface="Wingdings" panose="05000000000000000000" pitchFamily="2" charset="2"/>
              <a:buChar char="Ø"/>
            </a:pPr>
            <a:r>
              <a:rPr lang="fr-FR" dirty="0">
                <a:solidFill>
                  <a:prstClr val="black"/>
                </a:solidFill>
              </a:rPr>
              <a:t>Fiabilisation, enrichissement et partage de la base de données</a:t>
            </a:r>
          </a:p>
          <a:p>
            <a:pPr marL="742950" lvl="1" indent="-285750">
              <a:buFont typeface="Wingdings" panose="05000000000000000000" pitchFamily="2" charset="2"/>
              <a:buChar char="Ø"/>
            </a:pPr>
            <a:r>
              <a:rPr lang="fr-FR" dirty="0">
                <a:solidFill>
                  <a:prstClr val="black"/>
                </a:solidFill>
              </a:rPr>
              <a:t>Communication harmonisée sur des évènements et informations clés</a:t>
            </a:r>
          </a:p>
          <a:p>
            <a:pPr marL="742950" lvl="1" indent="-285750">
              <a:buFont typeface="Wingdings" panose="05000000000000000000" pitchFamily="2" charset="2"/>
              <a:buChar char="Ø"/>
            </a:pPr>
            <a:r>
              <a:rPr lang="fr-FR" dirty="0">
                <a:solidFill>
                  <a:prstClr val="black"/>
                </a:solidFill>
              </a:rPr>
              <a:t>Evènements communs pour créer des liens entre alumni et </a:t>
            </a:r>
            <a:r>
              <a:rPr lang="fr-FR">
                <a:solidFill>
                  <a:prstClr val="black"/>
                </a:solidFill>
              </a:rPr>
              <a:t>avec l’école</a:t>
            </a:r>
            <a:endParaRPr lang="fr-FR" dirty="0">
              <a:solidFill>
                <a:prstClr val="black"/>
              </a:solidFill>
            </a:endParaRPr>
          </a:p>
          <a:p>
            <a:pPr lvl="1"/>
            <a:endParaRPr lang="fr-FR" dirty="0">
              <a:solidFill>
                <a:prstClr val="black"/>
              </a:solidFill>
            </a:endParaRPr>
          </a:p>
          <a:p>
            <a:pPr marL="285750" indent="-285750">
              <a:buFont typeface="Wingdings" panose="05000000000000000000" pitchFamily="2" charset="2"/>
              <a:buChar char="Ø"/>
            </a:pPr>
            <a:r>
              <a:rPr lang="fr-FR" dirty="0">
                <a:solidFill>
                  <a:prstClr val="black"/>
                </a:solidFill>
              </a:rPr>
              <a:t>Quel modèle économique pour financer une équipe permanente plus musclée ?</a:t>
            </a:r>
          </a:p>
          <a:p>
            <a:pPr marL="742950" lvl="1" indent="-285750">
              <a:buFont typeface="Wingdings" panose="05000000000000000000" pitchFamily="2" charset="2"/>
              <a:buChar char="Ø"/>
            </a:pPr>
            <a:r>
              <a:rPr lang="fr-FR" dirty="0">
                <a:solidFill>
                  <a:prstClr val="black"/>
                </a:solidFill>
              </a:rPr>
              <a:t>Option de la cotisation à vie à l’entrée à l’école</a:t>
            </a:r>
          </a:p>
          <a:p>
            <a:pPr marL="742950" lvl="1" indent="-285750">
              <a:buFont typeface="Wingdings" panose="05000000000000000000" pitchFamily="2" charset="2"/>
              <a:buChar char="Ø"/>
            </a:pPr>
            <a:endParaRPr lang="fr-FR" dirty="0">
              <a:solidFill>
                <a:prstClr val="black"/>
              </a:solidFill>
            </a:endParaRPr>
          </a:p>
          <a:p>
            <a:pPr marL="285750" indent="-285750">
              <a:buFont typeface="Wingdings" panose="05000000000000000000" pitchFamily="2" charset="2"/>
              <a:buChar char="Ø"/>
            </a:pPr>
            <a:r>
              <a:rPr lang="fr-FR" dirty="0">
                <a:solidFill>
                  <a:prstClr val="black"/>
                </a:solidFill>
              </a:rPr>
              <a:t>Quelle participation de l’école à la gouvernance de l’association ?</a:t>
            </a:r>
          </a:p>
          <a:p>
            <a:pPr marL="742950" lvl="1" indent="-285750">
              <a:buFont typeface="Wingdings" panose="05000000000000000000" pitchFamily="2" charset="2"/>
              <a:buChar char="Ø"/>
            </a:pPr>
            <a:endParaRPr lang="fr-FR" dirty="0">
              <a:solidFill>
                <a:prstClr val="black"/>
              </a:solidFill>
            </a:endParaRPr>
          </a:p>
          <a:p>
            <a:pPr marL="285750" indent="-285750">
              <a:buFont typeface="Wingdings" panose="05000000000000000000" pitchFamily="2" charset="2"/>
              <a:buChar char="Ø"/>
            </a:pPr>
            <a:endParaRPr lang="fr-FR" dirty="0">
              <a:solidFill>
                <a:prstClr val="black"/>
              </a:solidFill>
              <a:sym typeface="Wingdings" panose="05000000000000000000" pitchFamily="2" charset="2"/>
            </a:endParaRPr>
          </a:p>
          <a:p>
            <a:endParaRPr lang="fr-FR" dirty="0">
              <a:solidFill>
                <a:prstClr val="black"/>
              </a:solidFill>
            </a:endParaRPr>
          </a:p>
        </p:txBody>
      </p:sp>
    </p:spTree>
    <p:extLst>
      <p:ext uri="{BB962C8B-B14F-4D97-AF65-F5344CB8AC3E}">
        <p14:creationId xmlns:p14="http://schemas.microsoft.com/office/powerpoint/2010/main" val="12364580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Espace réservé du texte 5"/>
          <p:cNvSpPr/>
          <p:nvPr/>
        </p:nvSpPr>
        <p:spPr>
          <a:xfrm>
            <a:off x="331200" y="136800"/>
            <a:ext cx="9032400" cy="5043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90000"/>
              </a:lnSpc>
              <a:spcBef>
                <a:spcPts val="1001"/>
              </a:spcBef>
              <a:tabLst>
                <a:tab pos="0" algn="l"/>
              </a:tabLst>
              <a:defRPr/>
            </a:pPr>
            <a:r>
              <a:rPr lang="fr-BE" sz="2400" b="1" spc="-1" dirty="0">
                <a:solidFill>
                  <a:srgbClr val="FFFFFF"/>
                </a:solidFill>
                <a:latin typeface="Georgia"/>
                <a:ea typeface="Georgia"/>
              </a:rPr>
              <a:t> </a:t>
            </a:r>
            <a:endParaRPr lang="fr-FR" sz="2400" spc="-1" dirty="0">
              <a:solidFill>
                <a:prstClr val="black"/>
              </a:solidFill>
            </a:endParaRPr>
          </a:p>
          <a:p>
            <a:pPr>
              <a:lnSpc>
                <a:spcPct val="90000"/>
              </a:lnSpc>
              <a:spcBef>
                <a:spcPts val="1001"/>
              </a:spcBef>
              <a:tabLst>
                <a:tab pos="0" algn="l"/>
              </a:tabLst>
              <a:defRPr/>
            </a:pPr>
            <a:endParaRPr lang="fr-FR" sz="2400" spc="-1" dirty="0">
              <a:solidFill>
                <a:prstClr val="black"/>
              </a:solidFill>
            </a:endParaRPr>
          </a:p>
          <a:p>
            <a:pPr>
              <a:lnSpc>
                <a:spcPct val="90000"/>
              </a:lnSpc>
              <a:spcBef>
                <a:spcPts val="1001"/>
              </a:spcBef>
              <a:tabLst>
                <a:tab pos="0" algn="l"/>
              </a:tabLst>
              <a:defRPr/>
            </a:pPr>
            <a:endParaRPr lang="fr-FR" sz="2400" spc="-1" dirty="0">
              <a:solidFill>
                <a:prstClr val="black"/>
              </a:solidFill>
            </a:endParaRPr>
          </a:p>
          <a:p>
            <a:pPr>
              <a:lnSpc>
                <a:spcPct val="90000"/>
              </a:lnSpc>
              <a:spcBef>
                <a:spcPts val="1001"/>
              </a:spcBef>
              <a:tabLst>
                <a:tab pos="0" algn="l"/>
              </a:tabLst>
              <a:defRPr/>
            </a:pPr>
            <a:endParaRPr lang="fr-FR" sz="2400" spc="-1" dirty="0">
              <a:solidFill>
                <a:prstClr val="black"/>
              </a:solidFill>
            </a:endParaRPr>
          </a:p>
        </p:txBody>
      </p:sp>
      <p:graphicFrame>
        <p:nvGraphicFramePr>
          <p:cNvPr id="2" name="Espace réservé du contenu 3">
            <a:extLst>
              <a:ext uri="{FF2B5EF4-FFF2-40B4-BE49-F238E27FC236}">
                <a16:creationId xmlns:a16="http://schemas.microsoft.com/office/drawing/2014/main" id="{8F8844F8-EF2F-FB1D-C747-B6F95670400C}"/>
              </a:ext>
            </a:extLst>
          </p:cNvPr>
          <p:cNvGraphicFramePr>
            <a:graphicFrameLocks/>
          </p:cNvGraphicFramePr>
          <p:nvPr>
            <p:extLst>
              <p:ext uri="{D42A27DB-BD31-4B8C-83A1-F6EECF244321}">
                <p14:modId xmlns:p14="http://schemas.microsoft.com/office/powerpoint/2010/main" val="3283683483"/>
              </p:ext>
            </p:extLst>
          </p:nvPr>
        </p:nvGraphicFramePr>
        <p:xfrm>
          <a:off x="612467" y="960120"/>
          <a:ext cx="8962335" cy="4937760"/>
        </p:xfrm>
        <a:graphic>
          <a:graphicData uri="http://schemas.openxmlformats.org/drawingml/2006/table">
            <a:tbl>
              <a:tblPr firstRow="1" bandRow="1">
                <a:tableStyleId>{5C22544A-7EE6-4342-B048-85BDC9FD1C3A}</a:tableStyleId>
              </a:tblPr>
              <a:tblGrid>
                <a:gridCol w="4410036">
                  <a:extLst>
                    <a:ext uri="{9D8B030D-6E8A-4147-A177-3AD203B41FA5}">
                      <a16:colId xmlns:a16="http://schemas.microsoft.com/office/drawing/2014/main" val="20000"/>
                    </a:ext>
                  </a:extLst>
                </a:gridCol>
                <a:gridCol w="4552299">
                  <a:extLst>
                    <a:ext uri="{9D8B030D-6E8A-4147-A177-3AD203B41FA5}">
                      <a16:colId xmlns:a16="http://schemas.microsoft.com/office/drawing/2014/main" val="20001"/>
                    </a:ext>
                  </a:extLst>
                </a:gridCol>
              </a:tblGrid>
              <a:tr h="618251">
                <a:tc>
                  <a:txBody>
                    <a:bodyPr/>
                    <a:lstStyle/>
                    <a:p>
                      <a:pPr algn="ctr"/>
                      <a:r>
                        <a:rPr lang="fr-FR" dirty="0"/>
                        <a:t>Points forts, ce </a:t>
                      </a:r>
                      <a:r>
                        <a:rPr lang="fr-FR"/>
                        <a:t>qu’elle devrait </a:t>
                      </a:r>
                      <a:br>
                        <a:rPr lang="fr-FR" dirty="0"/>
                      </a:br>
                      <a:r>
                        <a:rPr lang="fr-FR" dirty="0"/>
                        <a:t>continuer à faire </a:t>
                      </a:r>
                    </a:p>
                  </a:txBody>
                  <a:tcPr/>
                </a:tc>
                <a:tc>
                  <a:txBody>
                    <a:bodyPr/>
                    <a:lstStyle/>
                    <a:p>
                      <a:pPr algn="ctr"/>
                      <a:r>
                        <a:rPr lang="fr-FR" dirty="0"/>
                        <a:t>Points faibles, ce qu’elle devrait faire différemment ou arrêter de faire </a:t>
                      </a:r>
                    </a:p>
                  </a:txBody>
                  <a:tcPr/>
                </a:tc>
                <a:extLst>
                  <a:ext uri="{0D108BD9-81ED-4DB2-BD59-A6C34878D82A}">
                    <a16:rowId xmlns:a16="http://schemas.microsoft.com/office/drawing/2014/main" val="10000"/>
                  </a:ext>
                </a:extLst>
              </a:tr>
              <a:tr h="1854753">
                <a:tc>
                  <a:txBody>
                    <a:bodyPr/>
                    <a:lstStyle/>
                    <a:p>
                      <a:pPr marL="171450" indent="-171450">
                        <a:buFont typeface="Arial" panose="020B0604020202020204" pitchFamily="34" charset="0"/>
                        <a:buChar char="•"/>
                      </a:pPr>
                      <a:r>
                        <a:rPr lang="fr-FR" sz="1200" dirty="0"/>
                        <a:t>Mettre à jour la base de donnée des Alumni</a:t>
                      </a:r>
                    </a:p>
                    <a:p>
                      <a:pPr marL="171450" indent="-171450">
                        <a:buFont typeface="Arial" panose="020B0604020202020204" pitchFamily="34" charset="0"/>
                        <a:buChar char="•"/>
                      </a:pPr>
                      <a:r>
                        <a:rPr lang="fr-FR" sz="1200" dirty="0"/>
                        <a:t>Collecter et transmettre les consentements dans un esprit « tripartite »</a:t>
                      </a:r>
                    </a:p>
                    <a:p>
                      <a:pPr marL="171450" indent="-171450">
                        <a:buFont typeface="Arial" panose="020B0604020202020204" pitchFamily="34" charset="0"/>
                        <a:buChar char="•"/>
                      </a:pPr>
                      <a:r>
                        <a:rPr lang="fr-FR" sz="1200" dirty="0"/>
                        <a:t>Développer les chapitres en France et à l’international</a:t>
                      </a:r>
                    </a:p>
                    <a:p>
                      <a:pPr marL="171450" indent="-171450">
                        <a:buFont typeface="Arial" panose="020B0604020202020204" pitchFamily="34" charset="0"/>
                        <a:buChar char="•"/>
                      </a:pPr>
                      <a:r>
                        <a:rPr lang="fr-FR" sz="1200" dirty="0"/>
                        <a:t>Offrir des services qui répondent aux attentes des Alumni.</a:t>
                      </a:r>
                    </a:p>
                    <a:p>
                      <a:pPr marL="171450" indent="-171450">
                        <a:buFont typeface="Arial" panose="020B0604020202020204" pitchFamily="34" charset="0"/>
                        <a:buChar char="•"/>
                      </a:pPr>
                      <a:r>
                        <a:rPr lang="fr-FR" sz="1200" dirty="0"/>
                        <a:t>Développer les groupes de travail tripartite</a:t>
                      </a:r>
                    </a:p>
                    <a:p>
                      <a:pPr marL="171450" indent="-171450">
                        <a:buFont typeface="Arial" panose="020B0604020202020204" pitchFamily="34" charset="0"/>
                        <a:buChar char="•"/>
                      </a:pPr>
                      <a:r>
                        <a:rPr lang="fr-FR" sz="1200" b="0" i="0" kern="1200" dirty="0">
                          <a:solidFill>
                            <a:schemeClr val="dk1"/>
                          </a:solidFill>
                          <a:effectLst/>
                          <a:latin typeface="+mn-lt"/>
                          <a:ea typeface="+mn-ea"/>
                          <a:cs typeface="+mn-cs"/>
                        </a:rPr>
                        <a:t>Venir en aide aux élèves et Alu</a:t>
                      </a:r>
                      <a:r>
                        <a:rPr lang="fr-FR" sz="1200" b="0" i="0" kern="1200" dirty="0">
                          <a:solidFill>
                            <a:schemeClr val="dk1"/>
                          </a:solidFill>
                          <a:effectLst>
                            <a:outerShdw blurRad="38100" dist="38100" dir="2700000" algn="tl">
                              <a:srgbClr val="000000">
                                <a:alpha val="43137"/>
                              </a:srgbClr>
                            </a:outerShdw>
                          </a:effectLst>
                          <a:latin typeface="+mn-lt"/>
                          <a:ea typeface="+mn-ea"/>
                          <a:cs typeface="+mn-cs"/>
                        </a:rPr>
                        <a:t>m</a:t>
                      </a:r>
                      <a:r>
                        <a:rPr lang="fr-FR" sz="1200" b="0" i="0" kern="1200" dirty="0">
                          <a:solidFill>
                            <a:schemeClr val="dk1"/>
                          </a:solidFill>
                          <a:effectLst/>
                          <a:latin typeface="+mn-lt"/>
                          <a:ea typeface="+mn-ea"/>
                          <a:cs typeface="+mn-cs"/>
                        </a:rPr>
                        <a:t>ni en situation difficile, et développer des liens de solidarité et d’amitié au sein de la communauté </a:t>
                      </a:r>
                    </a:p>
                    <a:p>
                      <a:pPr marL="171450" indent="-171450">
                        <a:buFont typeface="Arial" panose="020B0604020202020204" pitchFamily="34" charset="0"/>
                        <a:buChar char="•"/>
                      </a:pPr>
                      <a:r>
                        <a:rPr lang="fr-FR" sz="1200" b="0" i="0" kern="1200" dirty="0">
                          <a:solidFill>
                            <a:schemeClr val="dk1"/>
                          </a:solidFill>
                          <a:effectLst/>
                          <a:latin typeface="+mn-lt"/>
                          <a:ea typeface="+mn-ea"/>
                          <a:cs typeface="+mn-cs"/>
                        </a:rPr>
                        <a:t>Prêt à taux zéro.</a:t>
                      </a:r>
                      <a:endParaRPr lang="fr-FR" sz="1200" dirty="0"/>
                    </a:p>
                  </a:txBody>
                  <a:tcPr/>
                </a:tc>
                <a:tc>
                  <a:txBody>
                    <a:bodyPr/>
                    <a:lstStyle/>
                    <a:p>
                      <a:pPr marL="171450" indent="-171450" algn="l" defTabSz="914400" rtl="0" eaLnBrk="1" latinLnBrk="0" hangingPunct="1">
                        <a:buFont typeface="Arial" panose="020B0604020202020204" pitchFamily="34" charset="0"/>
                        <a:buChar char="•"/>
                      </a:pPr>
                      <a:r>
                        <a:rPr lang="fr-FR" sz="1200" kern="1200" dirty="0">
                          <a:solidFill>
                            <a:schemeClr val="dk1"/>
                          </a:solidFill>
                          <a:latin typeface="+mn-lt"/>
                          <a:ea typeface="+mn-ea"/>
                          <a:cs typeface="+mn-cs"/>
                        </a:rPr>
                        <a:t>Mobilisation forte des ressources humaines sur les appels à cotisation </a:t>
                      </a:r>
                    </a:p>
                    <a:p>
                      <a:pPr marL="171450" indent="-171450" algn="l" defTabSz="914400" rtl="0" eaLnBrk="1" latinLnBrk="0" hangingPunct="1">
                        <a:buFont typeface="Arial" panose="020B0604020202020204" pitchFamily="34" charset="0"/>
                        <a:buChar char="•"/>
                      </a:pPr>
                      <a:r>
                        <a:rPr lang="fr-FR" sz="1200" kern="1200" dirty="0">
                          <a:solidFill>
                            <a:schemeClr val="dk1"/>
                          </a:solidFill>
                          <a:latin typeface="+mn-lt"/>
                          <a:ea typeface="+mn-ea"/>
                          <a:cs typeface="+mn-cs"/>
                        </a:rPr>
                        <a:t>Personnel permanent uniquement à Paris </a:t>
                      </a:r>
                    </a:p>
                    <a:p>
                      <a:pPr marL="171450" indent="-171450" algn="l" defTabSz="914400" rtl="0" eaLnBrk="1" latinLnBrk="0" hangingPunct="1">
                        <a:buFont typeface="Arial" panose="020B0604020202020204" pitchFamily="34" charset="0"/>
                        <a:buChar char="•"/>
                      </a:pPr>
                      <a:r>
                        <a:rPr lang="fr-FR" sz="1200" kern="1200" dirty="0">
                          <a:solidFill>
                            <a:schemeClr val="dk1"/>
                          </a:solidFill>
                          <a:latin typeface="+mn-lt"/>
                          <a:ea typeface="+mn-ea"/>
                          <a:cs typeface="+mn-cs"/>
                        </a:rPr>
                        <a:t>Clivage anniversaires de promo vs Class Gifts de la Fondation (quand les 2 contribuent à la dynamique du réseau).</a:t>
                      </a:r>
                    </a:p>
                    <a:p>
                      <a:pPr marL="171450" indent="-171450" algn="l" defTabSz="914400" rtl="0" eaLnBrk="1" latinLnBrk="0" hangingPunct="1">
                        <a:buFont typeface="Arial" panose="020B0604020202020204" pitchFamily="34" charset="0"/>
                        <a:buChar char="•"/>
                      </a:pPr>
                      <a:r>
                        <a:rPr lang="fr-FR" sz="1200" kern="1200" dirty="0">
                          <a:solidFill>
                            <a:schemeClr val="tx1"/>
                          </a:solidFill>
                          <a:latin typeface="+mn-lt"/>
                          <a:ea typeface="+mn-ea"/>
                          <a:cs typeface="+mn-cs"/>
                        </a:rPr>
                        <a:t>Synergie avec les Alumni impliqués dans le programme OSE l’ISAE SUPAERO inexistante</a:t>
                      </a:r>
                    </a:p>
                    <a:p>
                      <a:pPr marL="171450" indent="-171450" algn="l" defTabSz="914400" rtl="0" eaLnBrk="1" latinLnBrk="0" hangingPunct="1">
                        <a:buFont typeface="Arial" panose="020B0604020202020204" pitchFamily="34" charset="0"/>
                        <a:buChar char="•"/>
                      </a:pPr>
                      <a:r>
                        <a:rPr lang="fr-FR" sz="1200" kern="1200" dirty="0">
                          <a:solidFill>
                            <a:schemeClr val="dk1"/>
                          </a:solidFill>
                          <a:latin typeface="+mn-lt"/>
                          <a:ea typeface="+mn-ea"/>
                          <a:cs typeface="+mn-cs"/>
                        </a:rPr>
                        <a:t>Raison d’être</a:t>
                      </a:r>
                    </a:p>
                    <a:p>
                      <a:pPr marL="171450" indent="-171450" algn="l" defTabSz="914400" rtl="0" eaLnBrk="1" latinLnBrk="0" hangingPunct="1">
                        <a:buFont typeface="Arial" panose="020B0604020202020204" pitchFamily="34" charset="0"/>
                        <a:buChar char="•"/>
                      </a:pPr>
                      <a:r>
                        <a:rPr lang="fr-FR" sz="1200" kern="1200" dirty="0">
                          <a:solidFill>
                            <a:schemeClr val="dk1"/>
                          </a:solidFill>
                          <a:latin typeface="+mn-lt"/>
                          <a:ea typeface="+mn-ea"/>
                          <a:cs typeface="+mn-cs"/>
                        </a:rPr>
                        <a:t>Ambiguïté sur dualité des dons sollicités par l’Association et </a:t>
                      </a:r>
                      <a:r>
                        <a:rPr lang="fr-FR" sz="1200" kern="1200">
                          <a:solidFill>
                            <a:schemeClr val="dk1"/>
                          </a:solidFill>
                          <a:latin typeface="+mn-lt"/>
                          <a:ea typeface="+mn-ea"/>
                          <a:cs typeface="+mn-cs"/>
                        </a:rPr>
                        <a:t>la Fondation</a:t>
                      </a:r>
                      <a:endParaRPr lang="fr-FR" sz="1200" kern="1200" dirty="0">
                        <a:solidFill>
                          <a:schemeClr val="dk1"/>
                        </a:solidFill>
                        <a:latin typeface="+mn-lt"/>
                        <a:ea typeface="+mn-ea"/>
                        <a:cs typeface="+mn-cs"/>
                      </a:endParaRPr>
                    </a:p>
                  </a:txBody>
                  <a:tcPr/>
                </a:tc>
                <a:extLst>
                  <a:ext uri="{0D108BD9-81ED-4DB2-BD59-A6C34878D82A}">
                    <a16:rowId xmlns:a16="http://schemas.microsoft.com/office/drawing/2014/main" val="10001"/>
                  </a:ext>
                </a:extLst>
              </a:tr>
              <a:tr h="353286">
                <a:tc>
                  <a:txBody>
                    <a:bodyPr/>
                    <a:lstStyle/>
                    <a:p>
                      <a:pPr algn="ctr"/>
                      <a:r>
                        <a:rPr lang="fr-FR" b="1" dirty="0">
                          <a:solidFill>
                            <a:schemeClr val="bg1"/>
                          </a:solidFill>
                        </a:rPr>
                        <a:t>Risques</a:t>
                      </a:r>
                    </a:p>
                  </a:txBody>
                  <a:tcPr>
                    <a:solidFill>
                      <a:srgbClr val="00B0F0"/>
                    </a:solidFill>
                  </a:tcPr>
                </a:tc>
                <a:tc>
                  <a:txBody>
                    <a:bodyPr/>
                    <a:lstStyle/>
                    <a:p>
                      <a:pPr algn="ctr"/>
                      <a:r>
                        <a:rPr lang="fr-FR" b="1" dirty="0">
                          <a:solidFill>
                            <a:schemeClr val="bg1"/>
                          </a:solidFill>
                        </a:rPr>
                        <a:t>Opportunités</a:t>
                      </a:r>
                    </a:p>
                  </a:txBody>
                  <a:tcPr>
                    <a:solidFill>
                      <a:srgbClr val="00B0F0"/>
                    </a:solidFill>
                  </a:tcPr>
                </a:tc>
                <a:extLst>
                  <a:ext uri="{0D108BD9-81ED-4DB2-BD59-A6C34878D82A}">
                    <a16:rowId xmlns:a16="http://schemas.microsoft.com/office/drawing/2014/main" val="10002"/>
                  </a:ext>
                </a:extLst>
              </a:tr>
              <a:tr h="1979959">
                <a:tc>
                  <a:txBody>
                    <a:bodyPr/>
                    <a:lstStyle/>
                    <a:p>
                      <a:pPr marL="171450" indent="-171450">
                        <a:buFont typeface="Arial" panose="020B0604020202020204" pitchFamily="34" charset="0"/>
                        <a:buChar char="•"/>
                      </a:pPr>
                      <a:r>
                        <a:rPr lang="fr-FR" sz="1200" b="0" i="0" kern="1200" dirty="0">
                          <a:solidFill>
                            <a:schemeClr val="dk1"/>
                          </a:solidFill>
                          <a:effectLst/>
                          <a:latin typeface="+mn-lt"/>
                          <a:ea typeface="+mn-ea"/>
                          <a:cs typeface="+mn-cs"/>
                        </a:rPr>
                        <a:t>Désengagement des jeunes et des nouveaux entrants.</a:t>
                      </a:r>
                    </a:p>
                    <a:p>
                      <a:pPr marL="171450" indent="-171450">
                        <a:buFont typeface="Arial" panose="020B0604020202020204" pitchFamily="34" charset="0"/>
                        <a:buChar char="•"/>
                      </a:pPr>
                      <a:r>
                        <a:rPr lang="fr-FR" sz="1200" b="0" i="0" kern="1200" dirty="0">
                          <a:solidFill>
                            <a:schemeClr val="dk1"/>
                          </a:solidFill>
                          <a:effectLst/>
                          <a:latin typeface="+mn-lt"/>
                          <a:ea typeface="+mn-ea"/>
                          <a:cs typeface="+mn-cs"/>
                        </a:rPr>
                        <a:t>Baisse dangereuse des cotisations</a:t>
                      </a:r>
                    </a:p>
                    <a:p>
                      <a:pPr marL="171450" indent="-171450">
                        <a:buFont typeface="Arial" panose="020B0604020202020204" pitchFamily="34" charset="0"/>
                        <a:buChar char="•"/>
                      </a:pPr>
                      <a:r>
                        <a:rPr lang="fr-FR" sz="1200" b="0" i="0" kern="1200" dirty="0">
                          <a:solidFill>
                            <a:schemeClr val="dk1"/>
                          </a:solidFill>
                          <a:effectLst/>
                          <a:latin typeface="+mn-lt"/>
                          <a:ea typeface="+mn-ea"/>
                          <a:cs typeface="+mn-cs"/>
                        </a:rPr>
                        <a:t>Manque de fluidité avec les services de l’Ecole qui fonctionnent avec des outils informatiques précis (desks, tickets…) </a:t>
                      </a:r>
                      <a:r>
                        <a:rPr lang="fr-FR" sz="1200" b="0" i="0" kern="1200" dirty="0">
                          <a:solidFill>
                            <a:schemeClr val="tx1"/>
                          </a:solidFill>
                          <a:effectLst/>
                          <a:latin typeface="+mn-lt"/>
                          <a:ea typeface="+mn-ea"/>
                          <a:cs typeface="+mn-cs"/>
                        </a:rPr>
                        <a:t>accessibles seulement par les résidents sur le campus</a:t>
                      </a:r>
                    </a:p>
                    <a:p>
                      <a:endParaRPr lang="fr-FR" dirty="0"/>
                    </a:p>
                    <a:p>
                      <a:endParaRPr lang="fr-FR" dirty="0"/>
                    </a:p>
                    <a:p>
                      <a:endParaRPr lang="fr-FR" dirty="0"/>
                    </a:p>
                  </a:txBody>
                  <a:tcPr/>
                </a:tc>
                <a:tc>
                  <a:txBody>
                    <a:bodyPr/>
                    <a:lstStyle/>
                    <a:p>
                      <a:pPr marL="171450" indent="-171450">
                        <a:buFont typeface="Arial" panose="020B0604020202020204" pitchFamily="34" charset="0"/>
                        <a:buChar char="•"/>
                      </a:pPr>
                      <a:r>
                        <a:rPr lang="fr-FR" sz="1200" kern="1200" dirty="0">
                          <a:solidFill>
                            <a:schemeClr val="dk1"/>
                          </a:solidFill>
                          <a:latin typeface="+mn-lt"/>
                          <a:ea typeface="+mn-ea"/>
                          <a:cs typeface="+mn-cs"/>
                        </a:rPr>
                        <a:t>Volonté de jeunes Alumni de prendre des responsabilités </a:t>
                      </a:r>
                    </a:p>
                    <a:p>
                      <a:pPr marL="171450" indent="-171450">
                        <a:buFont typeface="Arial" panose="020B0604020202020204" pitchFamily="34" charset="0"/>
                        <a:buChar char="•"/>
                      </a:pPr>
                      <a:r>
                        <a:rPr lang="fr-FR" sz="1200" kern="1200" dirty="0">
                          <a:solidFill>
                            <a:schemeClr val="dk1"/>
                          </a:solidFill>
                          <a:latin typeface="+mn-lt"/>
                          <a:ea typeface="+mn-ea"/>
                          <a:cs typeface="+mn-cs"/>
                        </a:rPr>
                        <a:t>Nouveau COP avec une volonté de s’appuyer d’avantage sur le réseau </a:t>
                      </a:r>
                    </a:p>
                    <a:p>
                      <a:pPr marL="171450" indent="-171450">
                        <a:buFont typeface="Arial" panose="020B0604020202020204" pitchFamily="34" charset="0"/>
                        <a:buChar char="•"/>
                      </a:pPr>
                      <a:r>
                        <a:rPr lang="fr-FR" sz="1200" kern="1200" dirty="0">
                          <a:solidFill>
                            <a:schemeClr val="dk1"/>
                          </a:solidFill>
                          <a:latin typeface="+mn-lt"/>
                          <a:ea typeface="+mn-ea"/>
                          <a:cs typeface="+mn-cs"/>
                        </a:rPr>
                        <a:t>Une potentie</a:t>
                      </a:r>
                      <a:r>
                        <a:rPr lang="fr-FR" sz="1200" kern="1200" dirty="0">
                          <a:solidFill>
                            <a:schemeClr val="tx1"/>
                          </a:solidFill>
                          <a:latin typeface="+mn-lt"/>
                          <a:ea typeface="+mn-ea"/>
                          <a:cs typeface="+mn-cs"/>
                        </a:rPr>
                        <a:t>lle </a:t>
                      </a:r>
                      <a:r>
                        <a:rPr lang="fr-FR" sz="1200" kern="1200" dirty="0">
                          <a:solidFill>
                            <a:schemeClr val="dk1"/>
                          </a:solidFill>
                          <a:latin typeface="+mn-lt"/>
                          <a:ea typeface="+mn-ea"/>
                          <a:cs typeface="+mn-cs"/>
                        </a:rPr>
                        <a:t>campagne de la Fondation</a:t>
                      </a:r>
                    </a:p>
                    <a:p>
                      <a:pPr marL="171450" indent="-171450">
                        <a:buFont typeface="Arial" panose="020B0604020202020204" pitchFamily="34" charset="0"/>
                        <a:buChar char="•"/>
                      </a:pPr>
                      <a:r>
                        <a:rPr lang="fr-FR" sz="1200" kern="1200" dirty="0">
                          <a:solidFill>
                            <a:schemeClr val="dk1"/>
                          </a:solidFill>
                          <a:latin typeface="+mn-lt"/>
                          <a:ea typeface="+mn-ea"/>
                          <a:cs typeface="+mn-cs"/>
                        </a:rPr>
                        <a:t>Des synergies entre les CRM des 3 entités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200" kern="1200" dirty="0">
                          <a:solidFill>
                            <a:schemeClr val="dk1"/>
                          </a:solidFill>
                          <a:latin typeface="+mn-lt"/>
                          <a:ea typeface="+mn-ea"/>
                          <a:cs typeface="+mn-cs"/>
                        </a:rPr>
                        <a:t>Les animations de la Fondation en vue de dons collectifs (Class Gifts / </a:t>
                      </a:r>
                      <a:r>
                        <a:rPr lang="fr-FR" sz="1200" kern="1200" dirty="0" err="1">
                          <a:solidFill>
                            <a:schemeClr val="dk1"/>
                          </a:solidFill>
                          <a:latin typeface="+mn-lt"/>
                          <a:ea typeface="+mn-ea"/>
                          <a:cs typeface="+mn-cs"/>
                        </a:rPr>
                        <a:t>Company</a:t>
                      </a:r>
                      <a:r>
                        <a:rPr lang="fr-FR" sz="1200" kern="1200" dirty="0">
                          <a:solidFill>
                            <a:schemeClr val="dk1"/>
                          </a:solidFill>
                          <a:latin typeface="+mn-lt"/>
                          <a:ea typeface="+mn-ea"/>
                          <a:cs typeface="+mn-cs"/>
                        </a:rPr>
                        <a:t> Gift) qui sont autant d’opportunités d’animer le réseau et encourager les relations entre générations (coopération renforcée Association-Fondation-École)</a:t>
                      </a:r>
                    </a:p>
                  </a:txBody>
                  <a:tcPr/>
                </a:tc>
                <a:extLst>
                  <a:ext uri="{0D108BD9-81ED-4DB2-BD59-A6C34878D82A}">
                    <a16:rowId xmlns:a16="http://schemas.microsoft.com/office/drawing/2014/main" val="10003"/>
                  </a:ext>
                </a:extLst>
              </a:tr>
            </a:tbl>
          </a:graphicData>
        </a:graphic>
      </p:graphicFrame>
      <p:sp>
        <p:nvSpPr>
          <p:cNvPr id="3" name="ZoneTexte 2">
            <a:extLst>
              <a:ext uri="{FF2B5EF4-FFF2-40B4-BE49-F238E27FC236}">
                <a16:creationId xmlns:a16="http://schemas.microsoft.com/office/drawing/2014/main" id="{C2D162A1-9DDD-04C6-4058-B6510B7EEE2A}"/>
              </a:ext>
            </a:extLst>
          </p:cNvPr>
          <p:cNvSpPr txBox="1"/>
          <p:nvPr/>
        </p:nvSpPr>
        <p:spPr>
          <a:xfrm>
            <a:off x="446702" y="128008"/>
            <a:ext cx="9128098" cy="523220"/>
          </a:xfrm>
          <a:prstGeom prst="rect">
            <a:avLst/>
          </a:prstGeom>
          <a:noFill/>
        </p:spPr>
        <p:txBody>
          <a:bodyPr wrap="square">
            <a:spAutoFit/>
          </a:bodyPr>
          <a:lstStyle/>
          <a:p>
            <a:r>
              <a:rPr lang="fr-FR" sz="2800" b="1" dirty="0">
                <a:solidFill>
                  <a:prstClr val="white"/>
                </a:solidFill>
                <a:latin typeface="Georgia" panose="02040502050405020303" pitchFamily="18" charset="0"/>
              </a:rPr>
              <a:t>Perception de l’association par Fondation</a:t>
            </a:r>
          </a:p>
        </p:txBody>
      </p:sp>
    </p:spTree>
    <p:extLst>
      <p:ext uri="{BB962C8B-B14F-4D97-AF65-F5344CB8AC3E}">
        <p14:creationId xmlns:p14="http://schemas.microsoft.com/office/powerpoint/2010/main" val="66421950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Espace réservé du texte 5"/>
          <p:cNvSpPr/>
          <p:nvPr/>
        </p:nvSpPr>
        <p:spPr>
          <a:xfrm>
            <a:off x="331200" y="136800"/>
            <a:ext cx="9032400" cy="5043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90000"/>
              </a:lnSpc>
              <a:spcBef>
                <a:spcPts val="1001"/>
              </a:spcBef>
              <a:tabLst>
                <a:tab pos="0" algn="l"/>
              </a:tabLst>
              <a:defRPr/>
            </a:pPr>
            <a:r>
              <a:rPr lang="fr-BE" sz="2400" b="1" spc="-1" dirty="0">
                <a:solidFill>
                  <a:srgbClr val="FFFFFF"/>
                </a:solidFill>
                <a:latin typeface="Georgia"/>
                <a:ea typeface="Georgia"/>
              </a:rPr>
              <a:t> </a:t>
            </a:r>
            <a:endParaRPr lang="fr-FR" sz="2400" spc="-1" dirty="0">
              <a:solidFill>
                <a:prstClr val="black"/>
              </a:solidFill>
            </a:endParaRPr>
          </a:p>
          <a:p>
            <a:pPr>
              <a:lnSpc>
                <a:spcPct val="90000"/>
              </a:lnSpc>
              <a:spcBef>
                <a:spcPts val="1001"/>
              </a:spcBef>
              <a:tabLst>
                <a:tab pos="0" algn="l"/>
              </a:tabLst>
              <a:defRPr/>
            </a:pPr>
            <a:endParaRPr lang="fr-FR" sz="2400" spc="-1" dirty="0">
              <a:solidFill>
                <a:prstClr val="black"/>
              </a:solidFill>
            </a:endParaRPr>
          </a:p>
          <a:p>
            <a:pPr>
              <a:lnSpc>
                <a:spcPct val="90000"/>
              </a:lnSpc>
              <a:spcBef>
                <a:spcPts val="1001"/>
              </a:spcBef>
              <a:tabLst>
                <a:tab pos="0" algn="l"/>
              </a:tabLst>
              <a:defRPr/>
            </a:pPr>
            <a:endParaRPr lang="fr-FR" sz="2400" spc="-1" dirty="0">
              <a:solidFill>
                <a:prstClr val="black"/>
              </a:solidFill>
            </a:endParaRPr>
          </a:p>
          <a:p>
            <a:pPr>
              <a:lnSpc>
                <a:spcPct val="90000"/>
              </a:lnSpc>
              <a:spcBef>
                <a:spcPts val="1001"/>
              </a:spcBef>
              <a:tabLst>
                <a:tab pos="0" algn="l"/>
              </a:tabLst>
              <a:defRPr/>
            </a:pPr>
            <a:endParaRPr lang="fr-FR" sz="2400" spc="-1" dirty="0">
              <a:solidFill>
                <a:prstClr val="black"/>
              </a:solidFill>
            </a:endParaRPr>
          </a:p>
        </p:txBody>
      </p:sp>
      <p:sp>
        <p:nvSpPr>
          <p:cNvPr id="3" name="ZoneTexte 2">
            <a:extLst>
              <a:ext uri="{FF2B5EF4-FFF2-40B4-BE49-F238E27FC236}">
                <a16:creationId xmlns:a16="http://schemas.microsoft.com/office/drawing/2014/main" id="{C2D162A1-9DDD-04C6-4058-B6510B7EEE2A}"/>
              </a:ext>
            </a:extLst>
          </p:cNvPr>
          <p:cNvSpPr txBox="1"/>
          <p:nvPr/>
        </p:nvSpPr>
        <p:spPr>
          <a:xfrm>
            <a:off x="446702" y="128008"/>
            <a:ext cx="9128098" cy="523220"/>
          </a:xfrm>
          <a:prstGeom prst="rect">
            <a:avLst/>
          </a:prstGeom>
          <a:noFill/>
        </p:spPr>
        <p:txBody>
          <a:bodyPr wrap="square">
            <a:spAutoFit/>
          </a:bodyPr>
          <a:lstStyle/>
          <a:p>
            <a:r>
              <a:rPr lang="fr-FR" sz="2800" b="1" dirty="0">
                <a:solidFill>
                  <a:prstClr val="white"/>
                </a:solidFill>
                <a:latin typeface="Georgia" panose="02040502050405020303" pitchFamily="18" charset="0"/>
              </a:rPr>
              <a:t>Vision de l’association par Fondation</a:t>
            </a:r>
          </a:p>
        </p:txBody>
      </p:sp>
      <p:sp>
        <p:nvSpPr>
          <p:cNvPr id="4" name="ZoneTexte 3">
            <a:extLst>
              <a:ext uri="{FF2B5EF4-FFF2-40B4-BE49-F238E27FC236}">
                <a16:creationId xmlns:a16="http://schemas.microsoft.com/office/drawing/2014/main" id="{B8FF0CEB-AEBA-2FE3-C64F-B6A9693CA1B6}"/>
              </a:ext>
            </a:extLst>
          </p:cNvPr>
          <p:cNvSpPr txBox="1"/>
          <p:nvPr/>
        </p:nvSpPr>
        <p:spPr>
          <a:xfrm>
            <a:off x="331200" y="1328063"/>
            <a:ext cx="8921657" cy="3693319"/>
          </a:xfrm>
          <a:prstGeom prst="rect">
            <a:avLst/>
          </a:prstGeom>
          <a:noFill/>
        </p:spPr>
        <p:txBody>
          <a:bodyPr wrap="square" rtlCol="0">
            <a:spAutoFit/>
          </a:bodyPr>
          <a:lstStyle/>
          <a:p>
            <a:r>
              <a:rPr lang="fr-FR" dirty="0">
                <a:solidFill>
                  <a:prstClr val="black"/>
                </a:solidFill>
              </a:rPr>
              <a:t>L’association est l’animateur du réseau des </a:t>
            </a:r>
            <a:r>
              <a:rPr lang="fr-FR" dirty="0" err="1">
                <a:solidFill>
                  <a:prstClr val="black"/>
                </a:solidFill>
              </a:rPr>
              <a:t>alumni</a:t>
            </a:r>
            <a:r>
              <a:rPr lang="fr-FR" dirty="0">
                <a:solidFill>
                  <a:prstClr val="black"/>
                </a:solidFill>
              </a:rPr>
              <a:t>. Elle travaille dans un lien étroit avec l’école et la Fondation et les trois entités accordent leurs stratégies au service de l’école et de sa communauté dans le respect de leurs statuts.</a:t>
            </a:r>
          </a:p>
          <a:p>
            <a:r>
              <a:rPr lang="fr-FR" dirty="0">
                <a:solidFill>
                  <a:prstClr val="black"/>
                </a:solidFill>
              </a:rPr>
              <a:t>Elle anime de façon proactive la communauté. Structure et développe le réseau</a:t>
            </a:r>
          </a:p>
          <a:p>
            <a:r>
              <a:rPr lang="fr-FR" dirty="0">
                <a:solidFill>
                  <a:prstClr val="black"/>
                </a:solidFill>
              </a:rPr>
              <a:t>Elle est garante du cadre, de la reconnaissance, de la formation et de la fidélisation et du développement  de l’engagement des bénévoles.</a:t>
            </a:r>
          </a:p>
          <a:p>
            <a:r>
              <a:rPr lang="fr-FR" dirty="0">
                <a:solidFill>
                  <a:prstClr val="black"/>
                </a:solidFill>
              </a:rPr>
              <a:t>Elle est en lien direct avec les étudiants sur le campus en leur offrant des services qui leur soit utile. Elle crée des liens entre </a:t>
            </a:r>
            <a:r>
              <a:rPr lang="fr-FR" dirty="0" err="1">
                <a:solidFill>
                  <a:prstClr val="black"/>
                </a:solidFill>
              </a:rPr>
              <a:t>alumni</a:t>
            </a:r>
            <a:r>
              <a:rPr lang="fr-FR" dirty="0">
                <a:solidFill>
                  <a:prstClr val="black"/>
                </a:solidFill>
              </a:rPr>
              <a:t> et étudiants via les clubs, les commissions, les événements, </a:t>
            </a:r>
          </a:p>
          <a:p>
            <a:r>
              <a:rPr lang="fr-FR" dirty="0">
                <a:solidFill>
                  <a:prstClr val="black"/>
                </a:solidFill>
              </a:rPr>
              <a:t>Elle offre à la communauté des solutions qui répondent à un besoin, développe l’engagement et la solidarité. Elle développe le sentiment d’appartenance et la fierté de </a:t>
            </a:r>
            <a:r>
              <a:rPr lang="fr-FR">
                <a:solidFill>
                  <a:prstClr val="black"/>
                </a:solidFill>
              </a:rPr>
              <a:t>ses membres.</a:t>
            </a:r>
            <a:endParaRPr lang="fr-FR" dirty="0">
              <a:solidFill>
                <a:prstClr val="black"/>
              </a:solidFill>
            </a:endParaRPr>
          </a:p>
          <a:p>
            <a:endParaRPr lang="fr-FR" dirty="0">
              <a:solidFill>
                <a:prstClr val="black"/>
              </a:solidFill>
            </a:endParaRPr>
          </a:p>
        </p:txBody>
      </p:sp>
    </p:spTree>
    <p:extLst>
      <p:ext uri="{BB962C8B-B14F-4D97-AF65-F5344CB8AC3E}">
        <p14:creationId xmlns:p14="http://schemas.microsoft.com/office/powerpoint/2010/main" val="397849232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ous-titre 1"/>
          <p:cNvSpPr>
            <a:spLocks noGrp="1"/>
          </p:cNvSpPr>
          <p:nvPr>
            <p:ph type="subTitle"/>
          </p:nvPr>
        </p:nvSpPr>
        <p:spPr/>
        <p:txBody>
          <a:bodyPr/>
          <a:lstStyle/>
          <a:p>
            <a:r>
              <a:rPr lang="fr-FR" dirty="0"/>
              <a:t>Merci pour votre participation</a:t>
            </a:r>
          </a:p>
        </p:txBody>
      </p:sp>
    </p:spTree>
    <p:extLst>
      <p:ext uri="{BB962C8B-B14F-4D97-AF65-F5344CB8AC3E}">
        <p14:creationId xmlns:p14="http://schemas.microsoft.com/office/powerpoint/2010/main" val="977133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5"/>
          </p:nvPr>
        </p:nvSpPr>
        <p:spPr>
          <a:xfrm>
            <a:off x="467851" y="1543904"/>
            <a:ext cx="9015912" cy="4607514"/>
          </a:xfrm>
        </p:spPr>
        <p:txBody>
          <a:bodyPr/>
          <a:lstStyle/>
          <a:p>
            <a:r>
              <a:rPr lang="fr-FR" b="1" dirty="0"/>
              <a:t>Données d’entrées (dans le livret d’accueil), Données attendues en sortie du séminaire: Plan d’actions avec acteurs, vision partagée</a:t>
            </a:r>
            <a:r>
              <a:rPr lang="fr-FR" dirty="0"/>
              <a:t> </a:t>
            </a:r>
            <a:endParaRPr lang="fr-FR" sz="1600" dirty="0"/>
          </a:p>
          <a:p>
            <a:pPr marL="0" indent="0">
              <a:buNone/>
            </a:pPr>
            <a:r>
              <a:rPr lang="fr-FR" dirty="0"/>
              <a:t> </a:t>
            </a:r>
            <a:endParaRPr lang="fr-FR" sz="1600" dirty="0"/>
          </a:p>
          <a:p>
            <a:endParaRPr lang="fr-FR" b="1" u="sng" dirty="0"/>
          </a:p>
          <a:p>
            <a:r>
              <a:rPr lang="fr-FR" b="1" u="sng" dirty="0"/>
              <a:t>Démarrage du séminaire : vendredi 24 mars</a:t>
            </a:r>
            <a:endParaRPr lang="fr-FR" sz="1600" dirty="0"/>
          </a:p>
          <a:p>
            <a:pPr marL="0" indent="0">
              <a:buNone/>
            </a:pPr>
            <a:r>
              <a:rPr lang="fr-FR" b="1" u="sng" dirty="0"/>
              <a:t> </a:t>
            </a:r>
            <a:endParaRPr lang="fr-FR" sz="1600" dirty="0"/>
          </a:p>
          <a:p>
            <a:r>
              <a:rPr lang="fr-FR" b="1" dirty="0"/>
              <a:t>18h </a:t>
            </a:r>
            <a:r>
              <a:rPr lang="fr-FR" dirty="0"/>
              <a:t>: démarrage du séminaire, intervention de la Présidente, </a:t>
            </a:r>
            <a:r>
              <a:rPr lang="fr-FR" dirty="0" err="1"/>
              <a:t>Icebreaker</a:t>
            </a:r>
            <a:endParaRPr lang="fr-FR" sz="1600" dirty="0"/>
          </a:p>
          <a:p>
            <a:pPr marL="0" indent="0">
              <a:buNone/>
            </a:pPr>
            <a:r>
              <a:rPr lang="fr-FR" b="1" dirty="0"/>
              <a:t> </a:t>
            </a:r>
          </a:p>
          <a:p>
            <a:r>
              <a:rPr lang="fr-FR" b="1" dirty="0"/>
              <a:t>18h30 - 19h : </a:t>
            </a:r>
            <a:r>
              <a:rPr lang="fr-FR" dirty="0"/>
              <a:t>intervention d’Olivier </a:t>
            </a:r>
            <a:r>
              <a:rPr lang="fr-FR" dirty="0" err="1"/>
              <a:t>Lesbre</a:t>
            </a:r>
            <a:r>
              <a:rPr lang="fr-FR" dirty="0"/>
              <a:t>, Directeur Général de l’Institut : vision de l’École, ses attentes vis à vis de l’Association</a:t>
            </a:r>
          </a:p>
          <a:p>
            <a:endParaRPr lang="fr-FR" sz="1600" dirty="0"/>
          </a:p>
          <a:p>
            <a:r>
              <a:rPr lang="fr-FR" b="1" dirty="0"/>
              <a:t>19:00 – 19h45 : </a:t>
            </a:r>
            <a:r>
              <a:rPr lang="fr-FR" dirty="0"/>
              <a:t>présentation du retour de l’enquête et des autres parties prenantes. Premières réactions.</a:t>
            </a:r>
            <a:endParaRPr lang="fr-FR" sz="1600" dirty="0"/>
          </a:p>
          <a:p>
            <a:endParaRPr lang="fr-FR" sz="1600" dirty="0"/>
          </a:p>
          <a:p>
            <a:r>
              <a:rPr lang="fr-FR" b="1" dirty="0"/>
              <a:t>19h45 – 22h</a:t>
            </a:r>
            <a:r>
              <a:rPr lang="fr-FR" dirty="0"/>
              <a:t> </a:t>
            </a:r>
            <a:r>
              <a:rPr lang="fr-FR" b="1" dirty="0"/>
              <a:t>Diner  buffet et échanges</a:t>
            </a:r>
            <a:endParaRPr lang="fr-FR" sz="1600" dirty="0"/>
          </a:p>
          <a:p>
            <a:pPr marL="0" indent="0">
              <a:buNone/>
            </a:pPr>
            <a:r>
              <a:rPr lang="fr-FR" b="1" dirty="0"/>
              <a:t> </a:t>
            </a:r>
            <a:endParaRPr lang="fr-FR" sz="1600" dirty="0"/>
          </a:p>
          <a:p>
            <a:pPr marL="0" indent="0">
              <a:buNone/>
            </a:pPr>
            <a:r>
              <a:rPr lang="fr-FR" b="1" dirty="0"/>
              <a:t> </a:t>
            </a:r>
            <a:endParaRPr lang="fr-FR" sz="1600" dirty="0"/>
          </a:p>
        </p:txBody>
      </p:sp>
      <p:sp>
        <p:nvSpPr>
          <p:cNvPr id="4" name="Espace réservé du texte 3"/>
          <p:cNvSpPr>
            <a:spLocks noGrp="1"/>
          </p:cNvSpPr>
          <p:nvPr>
            <p:ph type="body" sz="quarter" idx="20"/>
          </p:nvPr>
        </p:nvSpPr>
        <p:spPr/>
        <p:txBody>
          <a:bodyPr/>
          <a:lstStyle/>
          <a:p>
            <a:endParaRPr lang="fr-FR"/>
          </a:p>
        </p:txBody>
      </p:sp>
      <p:sp>
        <p:nvSpPr>
          <p:cNvPr id="5" name="Espace réservé du texte 4"/>
          <p:cNvSpPr>
            <a:spLocks noGrp="1"/>
          </p:cNvSpPr>
          <p:nvPr>
            <p:ph type="body" sz="quarter" idx="21"/>
          </p:nvPr>
        </p:nvSpPr>
        <p:spPr/>
        <p:txBody>
          <a:bodyPr/>
          <a:lstStyle/>
          <a:p>
            <a:endParaRPr lang="fr-FR"/>
          </a:p>
        </p:txBody>
      </p:sp>
      <p:sp>
        <p:nvSpPr>
          <p:cNvPr id="6" name="Espace réservé du texte 5"/>
          <p:cNvSpPr>
            <a:spLocks noGrp="1"/>
          </p:cNvSpPr>
          <p:nvPr>
            <p:ph type="body" sz="quarter" idx="24"/>
          </p:nvPr>
        </p:nvSpPr>
        <p:spPr/>
        <p:txBody>
          <a:bodyPr/>
          <a:lstStyle/>
          <a:p>
            <a:endParaRPr lang="fr-FR"/>
          </a:p>
        </p:txBody>
      </p:sp>
      <p:sp>
        <p:nvSpPr>
          <p:cNvPr id="7" name="Espace réservé du texte 6"/>
          <p:cNvSpPr>
            <a:spLocks noGrp="1"/>
          </p:cNvSpPr>
          <p:nvPr>
            <p:ph type="body" sz="quarter" idx="25"/>
          </p:nvPr>
        </p:nvSpPr>
        <p:spPr/>
        <p:txBody>
          <a:bodyPr/>
          <a:lstStyle/>
          <a:p>
            <a:endParaRPr lang="fr-FR"/>
          </a:p>
        </p:txBody>
      </p:sp>
      <p:sp>
        <p:nvSpPr>
          <p:cNvPr id="8" name="Espace réservé du texte 7"/>
          <p:cNvSpPr>
            <a:spLocks noGrp="1"/>
          </p:cNvSpPr>
          <p:nvPr>
            <p:ph type="body" sz="quarter" idx="22"/>
          </p:nvPr>
        </p:nvSpPr>
        <p:spPr/>
        <p:txBody>
          <a:bodyPr/>
          <a:lstStyle/>
          <a:p>
            <a:pPr algn="ctr"/>
            <a:r>
              <a:rPr lang="fr-FR" dirty="0"/>
              <a:t>Rappel succinct du déroulé du séminaire </a:t>
            </a:r>
          </a:p>
        </p:txBody>
      </p:sp>
    </p:spTree>
    <p:extLst>
      <p:ext uri="{BB962C8B-B14F-4D97-AF65-F5344CB8AC3E}">
        <p14:creationId xmlns:p14="http://schemas.microsoft.com/office/powerpoint/2010/main" val="42903702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5"/>
          </p:nvPr>
        </p:nvSpPr>
        <p:spPr/>
        <p:txBody>
          <a:bodyPr/>
          <a:lstStyle/>
          <a:p>
            <a:r>
              <a:rPr lang="fr-FR" b="1" u="sng" dirty="0"/>
              <a:t>Samedi 25 mars :</a:t>
            </a:r>
            <a:endParaRPr lang="fr-FR" sz="1600" dirty="0"/>
          </a:p>
          <a:p>
            <a:pPr marL="0" indent="0">
              <a:buNone/>
            </a:pPr>
            <a:r>
              <a:rPr lang="fr-FR" b="1" dirty="0"/>
              <a:t> </a:t>
            </a:r>
            <a:endParaRPr lang="fr-FR" sz="1600" dirty="0"/>
          </a:p>
          <a:p>
            <a:r>
              <a:rPr lang="fr-FR" b="1" dirty="0"/>
              <a:t>8h30 – 9h30 : </a:t>
            </a:r>
            <a:r>
              <a:rPr lang="fr-FR" dirty="0">
                <a:solidFill>
                  <a:schemeClr val="bg2">
                    <a:lumMod val="75000"/>
                  </a:schemeClr>
                </a:solidFill>
              </a:rPr>
              <a:t>rappel des trois thèmes retenus avec les sujets associés, post-it sur tous les thèmes retenus</a:t>
            </a:r>
            <a:endParaRPr lang="fr-FR" sz="1600" dirty="0">
              <a:solidFill>
                <a:schemeClr val="bg2">
                  <a:lumMod val="75000"/>
                </a:schemeClr>
              </a:solidFill>
            </a:endParaRPr>
          </a:p>
          <a:p>
            <a:endParaRPr lang="fr-FR" sz="1600" dirty="0"/>
          </a:p>
          <a:p>
            <a:r>
              <a:rPr lang="fr-FR" b="1" dirty="0"/>
              <a:t>10h – 12h </a:t>
            </a:r>
            <a:r>
              <a:rPr lang="fr-FR" dirty="0"/>
              <a:t>: groupes de travail</a:t>
            </a:r>
            <a:endParaRPr lang="fr-FR" sz="1600" dirty="0"/>
          </a:p>
          <a:p>
            <a:endParaRPr lang="fr-FR" sz="1600" dirty="0"/>
          </a:p>
          <a:p>
            <a:r>
              <a:rPr lang="fr-FR" b="1" dirty="0"/>
              <a:t>12h00 - 13h15 : déjeuner </a:t>
            </a:r>
            <a:endParaRPr lang="fr-FR" sz="1600" dirty="0"/>
          </a:p>
          <a:p>
            <a:endParaRPr lang="fr-FR" sz="1600" dirty="0"/>
          </a:p>
          <a:p>
            <a:r>
              <a:rPr lang="fr-FR" b="1" dirty="0"/>
              <a:t>13h15 - 14h45 : </a:t>
            </a:r>
            <a:r>
              <a:rPr lang="fr-FR" dirty="0"/>
              <a:t>Restitution par chaque groupe</a:t>
            </a:r>
            <a:endParaRPr lang="fr-FR" sz="1600" dirty="0"/>
          </a:p>
          <a:p>
            <a:endParaRPr lang="fr-FR" sz="1600" dirty="0"/>
          </a:p>
          <a:p>
            <a:r>
              <a:rPr lang="fr-FR" b="1" dirty="0"/>
              <a:t>14h45-16h : consolidation du plan d’actions avec acteurs. Enregistrement du plan d’actions</a:t>
            </a:r>
            <a:endParaRPr lang="fr-FR" sz="1600" dirty="0"/>
          </a:p>
          <a:p>
            <a:endParaRPr lang="fr-FR" sz="1600" dirty="0"/>
          </a:p>
          <a:p>
            <a:r>
              <a:rPr lang="fr-FR" b="1" dirty="0"/>
              <a:t>16h - 16h30 : </a:t>
            </a:r>
            <a:r>
              <a:rPr lang="fr-FR" dirty="0"/>
              <a:t>Tour de table rapide, Clôture du séminaire par la Présidente</a:t>
            </a:r>
            <a:endParaRPr lang="fr-FR" sz="1600" dirty="0"/>
          </a:p>
          <a:p>
            <a:endParaRPr lang="fr-FR" dirty="0"/>
          </a:p>
          <a:p>
            <a:endParaRPr lang="fr-FR" dirty="0"/>
          </a:p>
        </p:txBody>
      </p:sp>
      <p:sp>
        <p:nvSpPr>
          <p:cNvPr id="4" name="Espace réservé du texte 3"/>
          <p:cNvSpPr>
            <a:spLocks noGrp="1"/>
          </p:cNvSpPr>
          <p:nvPr>
            <p:ph type="body" sz="quarter" idx="20"/>
          </p:nvPr>
        </p:nvSpPr>
        <p:spPr/>
        <p:txBody>
          <a:bodyPr/>
          <a:lstStyle/>
          <a:p>
            <a:endParaRPr lang="fr-FR"/>
          </a:p>
        </p:txBody>
      </p:sp>
      <p:sp>
        <p:nvSpPr>
          <p:cNvPr id="5" name="Espace réservé du texte 4"/>
          <p:cNvSpPr>
            <a:spLocks noGrp="1"/>
          </p:cNvSpPr>
          <p:nvPr>
            <p:ph type="body" sz="quarter" idx="21"/>
          </p:nvPr>
        </p:nvSpPr>
        <p:spPr/>
        <p:txBody>
          <a:bodyPr/>
          <a:lstStyle/>
          <a:p>
            <a:endParaRPr lang="fr-FR"/>
          </a:p>
        </p:txBody>
      </p:sp>
      <p:sp>
        <p:nvSpPr>
          <p:cNvPr id="6" name="Espace réservé du texte 5"/>
          <p:cNvSpPr>
            <a:spLocks noGrp="1"/>
          </p:cNvSpPr>
          <p:nvPr>
            <p:ph type="body" sz="quarter" idx="24"/>
          </p:nvPr>
        </p:nvSpPr>
        <p:spPr/>
        <p:txBody>
          <a:bodyPr/>
          <a:lstStyle/>
          <a:p>
            <a:endParaRPr lang="fr-FR"/>
          </a:p>
        </p:txBody>
      </p:sp>
      <p:sp>
        <p:nvSpPr>
          <p:cNvPr id="7" name="Espace réservé du texte 6"/>
          <p:cNvSpPr>
            <a:spLocks noGrp="1"/>
          </p:cNvSpPr>
          <p:nvPr>
            <p:ph type="body" sz="quarter" idx="25"/>
          </p:nvPr>
        </p:nvSpPr>
        <p:spPr/>
        <p:txBody>
          <a:bodyPr/>
          <a:lstStyle/>
          <a:p>
            <a:endParaRPr lang="fr-FR"/>
          </a:p>
        </p:txBody>
      </p:sp>
      <p:sp>
        <p:nvSpPr>
          <p:cNvPr id="8" name="Espace réservé du texte 7"/>
          <p:cNvSpPr>
            <a:spLocks noGrp="1"/>
          </p:cNvSpPr>
          <p:nvPr>
            <p:ph type="body" sz="quarter" idx="22"/>
          </p:nvPr>
        </p:nvSpPr>
        <p:spPr/>
        <p:txBody>
          <a:bodyPr/>
          <a:lstStyle/>
          <a:p>
            <a:pPr algn="ctr"/>
            <a:r>
              <a:rPr lang="fr-FR" dirty="0"/>
              <a:t>Rappel succinct du déroulé du séminaire </a:t>
            </a:r>
          </a:p>
          <a:p>
            <a:pPr algn="ctr"/>
            <a:endParaRPr lang="fr-FR" dirty="0"/>
          </a:p>
        </p:txBody>
      </p:sp>
    </p:spTree>
    <p:extLst>
      <p:ext uri="{BB962C8B-B14F-4D97-AF65-F5344CB8AC3E}">
        <p14:creationId xmlns:p14="http://schemas.microsoft.com/office/powerpoint/2010/main" val="4164816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9447" y="2569178"/>
            <a:ext cx="9086335" cy="1418760"/>
          </a:xfrm>
        </p:spPr>
        <p:txBody>
          <a:bodyPr/>
          <a:lstStyle/>
          <a:p>
            <a:pPr algn="ctr"/>
            <a:r>
              <a:rPr lang="fr-FR" sz="2600" b="1" dirty="0">
                <a:solidFill>
                  <a:schemeClr val="bg2">
                    <a:lumMod val="50000"/>
                  </a:schemeClr>
                </a:solidFill>
                <a:latin typeface="Georgia" panose="02040502050405020303" pitchFamily="18" charset="0"/>
              </a:rPr>
              <a:t>Atelier</a:t>
            </a:r>
            <a:br>
              <a:rPr lang="fr-FR" sz="2600" b="1" dirty="0">
                <a:solidFill>
                  <a:schemeClr val="bg2">
                    <a:lumMod val="50000"/>
                  </a:schemeClr>
                </a:solidFill>
                <a:latin typeface="Georgia" panose="02040502050405020303" pitchFamily="18" charset="0"/>
              </a:rPr>
            </a:br>
            <a:r>
              <a:rPr lang="fr-FR" sz="2600" b="1" dirty="0">
                <a:solidFill>
                  <a:schemeClr val="bg2">
                    <a:lumMod val="50000"/>
                  </a:schemeClr>
                </a:solidFill>
                <a:latin typeface="Georgia" panose="02040502050405020303" pitchFamily="18" charset="0"/>
              </a:rPr>
              <a:t>Présence de l’Association sur le campus, relation avec l’ École et la Fondation</a:t>
            </a:r>
            <a:br>
              <a:rPr lang="fr-FR" sz="2600" b="1" dirty="0">
                <a:solidFill>
                  <a:schemeClr val="bg2">
                    <a:lumMod val="50000"/>
                  </a:schemeClr>
                </a:solidFill>
                <a:latin typeface="Georgia" panose="02040502050405020303" pitchFamily="18" charset="0"/>
              </a:rPr>
            </a:br>
            <a:r>
              <a:rPr lang="fr-FR" sz="2600" b="1" dirty="0">
                <a:solidFill>
                  <a:schemeClr val="bg2">
                    <a:lumMod val="50000"/>
                  </a:schemeClr>
                </a:solidFill>
                <a:latin typeface="Georgia" panose="02040502050405020303" pitchFamily="18" charset="0"/>
              </a:rPr>
              <a:t> </a:t>
            </a:r>
            <a:br>
              <a:rPr lang="fr-FR" sz="2600" b="1" dirty="0">
                <a:solidFill>
                  <a:schemeClr val="bg2">
                    <a:lumMod val="50000"/>
                  </a:schemeClr>
                </a:solidFill>
                <a:latin typeface="Georgia" panose="02040502050405020303" pitchFamily="18" charset="0"/>
              </a:rPr>
            </a:br>
            <a:r>
              <a:rPr lang="fr-FR" sz="2600" b="1" dirty="0">
                <a:solidFill>
                  <a:schemeClr val="bg2">
                    <a:lumMod val="50000"/>
                  </a:schemeClr>
                </a:solidFill>
                <a:latin typeface="Georgia" panose="02040502050405020303" pitchFamily="18" charset="0"/>
              </a:rPr>
              <a:t>Restitution</a:t>
            </a:r>
          </a:p>
        </p:txBody>
      </p:sp>
    </p:spTree>
    <p:extLst>
      <p:ext uri="{BB962C8B-B14F-4D97-AF65-F5344CB8AC3E}">
        <p14:creationId xmlns:p14="http://schemas.microsoft.com/office/powerpoint/2010/main" val="22970659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929395"/>
      </a:dk2>
      <a:lt2>
        <a:srgbClr val="B1B3B4"/>
      </a:lt2>
      <a:accent1>
        <a:srgbClr val="00AAFF"/>
      </a:accent1>
      <a:accent2>
        <a:srgbClr val="FFED00"/>
      </a:accent2>
      <a:accent3>
        <a:srgbClr val="122372"/>
      </a:accent3>
      <a:accent4>
        <a:srgbClr val="F8B11C"/>
      </a:accent4>
      <a:accent5>
        <a:srgbClr val="9A141B"/>
      </a:accent5>
      <a:accent6>
        <a:srgbClr val="26B0A0"/>
      </a:accent6>
      <a:hlink>
        <a:srgbClr val="97BF0D"/>
      </a:hlink>
      <a:folHlink>
        <a:srgbClr val="B67F87"/>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929395"/>
      </a:dk2>
      <a:lt2>
        <a:srgbClr val="B1B3B4"/>
      </a:lt2>
      <a:accent1>
        <a:srgbClr val="00AAFF"/>
      </a:accent1>
      <a:accent2>
        <a:srgbClr val="FFED00"/>
      </a:accent2>
      <a:accent3>
        <a:srgbClr val="122372"/>
      </a:accent3>
      <a:accent4>
        <a:srgbClr val="F8B11C"/>
      </a:accent4>
      <a:accent5>
        <a:srgbClr val="9A141B"/>
      </a:accent5>
      <a:accent6>
        <a:srgbClr val="26B0A0"/>
      </a:accent6>
      <a:hlink>
        <a:srgbClr val="97BF0D"/>
      </a:hlink>
      <a:folHlink>
        <a:srgbClr val="B67F87"/>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Pages contenus">
  <a:themeElements>
    <a:clrScheme name="ISAE Couleurs Charte">
      <a:dk1>
        <a:srgbClr val="000000"/>
      </a:dk1>
      <a:lt1>
        <a:srgbClr val="FFFFFF"/>
      </a:lt1>
      <a:dk2>
        <a:srgbClr val="929395"/>
      </a:dk2>
      <a:lt2>
        <a:srgbClr val="B1B3B4"/>
      </a:lt2>
      <a:accent1>
        <a:srgbClr val="00AAFF"/>
      </a:accent1>
      <a:accent2>
        <a:srgbClr val="FFED00"/>
      </a:accent2>
      <a:accent3>
        <a:srgbClr val="122372"/>
      </a:accent3>
      <a:accent4>
        <a:srgbClr val="F8B11C"/>
      </a:accent4>
      <a:accent5>
        <a:srgbClr val="9A141B"/>
      </a:accent5>
      <a:accent6>
        <a:srgbClr val="26B0A0"/>
      </a:accent6>
      <a:hlink>
        <a:srgbClr val="97BF0D"/>
      </a:hlink>
      <a:folHlink>
        <a:srgbClr val="B67F87"/>
      </a:folHlink>
    </a:clrScheme>
    <a:fontScheme name="Bureau">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 id="{71E0951F-E3FC-4DC7-B133-A70A77829659}" vid="{4EBBB55D-376A-41BB-8144-516EB7575E59}"/>
    </a:ext>
  </a:extLst>
</a:theme>
</file>

<file path=ppt/theme/theme4.xml><?xml version="1.0" encoding="utf-8"?>
<a:theme xmlns:a="http://schemas.openxmlformats.org/drawingml/2006/main" name="1_Conception personnalisé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Conception personnalisé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5962</TotalTime>
  <Words>5723</Words>
  <Application>Microsoft Office PowerPoint</Application>
  <PresentationFormat>Format A4 (210 x 297 mm)</PresentationFormat>
  <Paragraphs>859</Paragraphs>
  <Slides>69</Slides>
  <Notes>0</Notes>
  <HiddenSlides>0</HiddenSlides>
  <MMClips>0</MMClips>
  <ScaleCrop>false</ScaleCrop>
  <HeadingPairs>
    <vt:vector size="6" baseType="variant">
      <vt:variant>
        <vt:lpstr>Polices utilisées</vt:lpstr>
      </vt:variant>
      <vt:variant>
        <vt:i4>6</vt:i4>
      </vt:variant>
      <vt:variant>
        <vt:lpstr>Thème</vt:lpstr>
      </vt:variant>
      <vt:variant>
        <vt:i4>6</vt:i4>
      </vt:variant>
      <vt:variant>
        <vt:lpstr>Titres des diapositives</vt:lpstr>
      </vt:variant>
      <vt:variant>
        <vt:i4>69</vt:i4>
      </vt:variant>
    </vt:vector>
  </HeadingPairs>
  <TitlesOfParts>
    <vt:vector size="81" baseType="lpstr">
      <vt:lpstr>Arial</vt:lpstr>
      <vt:lpstr>Calibri</vt:lpstr>
      <vt:lpstr>Calibri Light</vt:lpstr>
      <vt:lpstr>Georgia</vt:lpstr>
      <vt:lpstr>Symbol</vt:lpstr>
      <vt:lpstr>Wingdings</vt:lpstr>
      <vt:lpstr>Office Theme</vt:lpstr>
      <vt:lpstr>1_Office Theme</vt:lpstr>
      <vt:lpstr>1_Pages contenus</vt:lpstr>
      <vt:lpstr>1_Conception personnalisée</vt:lpstr>
      <vt:lpstr>Conception personnalisée</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Atelier Présence de l’Association sur le campus, relation avec l’ École et la Fondation   Restitution</vt:lpstr>
      <vt:lpstr>Présentation PowerPoint</vt:lpstr>
      <vt:lpstr>Présentation PowerPoint</vt:lpstr>
      <vt:lpstr>Présentation PowerPoint</vt:lpstr>
      <vt:lpstr>Présentation PowerPoint</vt:lpstr>
      <vt:lpstr>Présentation PowerPoint</vt:lpstr>
      <vt:lpstr>Atelier Communication, services et cotisations  Restitution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Atelier Organisation du réseau des Alumni  Restitution</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Séminaire ISAE SUPAERO ENSICA Alumni   Construisons ensemble l’avenir de notre Association</vt:lpstr>
      <vt:lpstr>Bienvenue </vt:lpstr>
      <vt:lpstr>Intervention de Catherine Goetz Présidente ISAE SUPAERO ENSICA Alumni</vt:lpstr>
      <vt:lpstr>Programme du vendredi</vt:lpstr>
      <vt:lpstr>Faisons CONNAISSANCE</vt:lpstr>
      <vt:lpstr>Intervention d’Olivier lesbre Directeur Général d’ISAE-SUPAERO</vt:lpstr>
      <vt:lpstr>Retour de l’enquÊte  de préparation du séminaire</vt:lpstr>
      <vt:lpstr>Retour de l’enquête : taux de réponse</vt:lpstr>
      <vt:lpstr>Retour de l’enquête auprès des parties prenantes</vt:lpstr>
      <vt:lpstr>Raison d’être revisitée en 2023</vt:lpstr>
      <vt:lpstr>Points forts, ce que l’association doit continuer à faire</vt:lpstr>
      <vt:lpstr>Ce qui en ressort</vt:lpstr>
      <vt:lpstr>3 thèmes pour nos ateliers</vt:lpstr>
      <vt:lpstr>Programme du samedi matin </vt:lpstr>
      <vt:lpstr>Programme du samedi après-midi </vt:lpstr>
      <vt:lpstr>DÉroulement des ateliers</vt:lpstr>
      <vt:lpstr>Principe relatif au déroulement des ateliers</vt:lpstr>
      <vt:lpstr>Premières réactions</vt:lpstr>
      <vt:lpstr>MERCI! Rendez-vous a l’étage  pour l’apéritif et le diner </vt:lpstr>
      <vt:lpstr>Retours des parties prenantes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ISAE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F.Loyer</dc:creator>
  <cp:lastModifiedBy>Corinne Rouillard</cp:lastModifiedBy>
  <cp:revision>320</cp:revision>
  <dcterms:created xsi:type="dcterms:W3CDTF">2017-12-01T11:17:23Z</dcterms:created>
  <dcterms:modified xsi:type="dcterms:W3CDTF">2023-03-31T09:26:22Z</dcterms:modified>
  <dc:language>fr-FR</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Format A4 (210 x 297 mm)</vt:lpwstr>
  </property>
  <property fmtid="{D5CDD505-2E9C-101B-9397-08002B2CF9AE}" pid="3" name="Slides">
    <vt:i4>18</vt:i4>
  </property>
  <property fmtid="{D5CDD505-2E9C-101B-9397-08002B2CF9AE}" pid="4" name="MSIP_Label_024ffcea-f25b-491e-9dc9-834516f3550e_Enabled">
    <vt:lpwstr>true</vt:lpwstr>
  </property>
  <property fmtid="{D5CDD505-2E9C-101B-9397-08002B2CF9AE}" pid="5" name="MSIP_Label_024ffcea-f25b-491e-9dc9-834516f3550e_SetDate">
    <vt:lpwstr>2023-03-30T10:26:13Z</vt:lpwstr>
  </property>
  <property fmtid="{D5CDD505-2E9C-101B-9397-08002B2CF9AE}" pid="6" name="MSIP_Label_024ffcea-f25b-491e-9dc9-834516f3550e_Method">
    <vt:lpwstr>Standard</vt:lpwstr>
  </property>
  <property fmtid="{D5CDD505-2E9C-101B-9397-08002B2CF9AE}" pid="7" name="MSIP_Label_024ffcea-f25b-491e-9dc9-834516f3550e_Name">
    <vt:lpwstr>C2 - restricted</vt:lpwstr>
  </property>
  <property fmtid="{D5CDD505-2E9C-101B-9397-08002B2CF9AE}" pid="8" name="MSIP_Label_024ffcea-f25b-491e-9dc9-834516f3550e_SiteId">
    <vt:lpwstr>d52b49b7-0c8f-4d89-8c4f-f20517306e08</vt:lpwstr>
  </property>
  <property fmtid="{D5CDD505-2E9C-101B-9397-08002B2CF9AE}" pid="9" name="MSIP_Label_024ffcea-f25b-491e-9dc9-834516f3550e_ActionId">
    <vt:lpwstr>1401651c-a047-4877-8ce7-d917c2b203fc</vt:lpwstr>
  </property>
  <property fmtid="{D5CDD505-2E9C-101B-9397-08002B2CF9AE}" pid="10" name="MSIP_Label_024ffcea-f25b-491e-9dc9-834516f3550e_ContentBits">
    <vt:lpwstr>1</vt:lpwstr>
  </property>
</Properties>
</file>