
<file path=[Content_Types].xml><?xml version="1.0" encoding="utf-8"?>
<Types xmlns="http://schemas.openxmlformats.org/package/2006/content-types">
  <Default Extension="jpg" ContentType="image/jpeg"/>
  <Default Extension="wmf" ContentType="image/x-wmf"/>
  <Default Extension="png" ContentType="image/png"/>
  <Default Extension="xml" ContentType="application/xml"/>
  <Default Extension="jpeg" ContentType="image/jpeg"/>
  <Default Extension="rels" ContentType="application/vnd.openxmlformats-package.relationships+xml"/>
  <Default Extension="bin" ContentType="application/vnd.openxmlformats-officedocument.oleObject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3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Layouts/slideLayout4.xml" ContentType="application/vnd.openxmlformats-officedocument.presentationml.slideLayout+xml"/>
  <Override PartName="/ppt/notesSlides/notesSlide9.xml" ContentType="application/vnd.openxmlformats-officedocument.presentationml.notesSlide+xml"/>
  <Override PartName="/ppt/theme/theme1.xml" ContentType="application/vnd.openxmlformats-officedocument.theme+xml"/>
  <Override PartName="/docProps/app.xml" ContentType="application/vnd.openxmlformats-officedocument.extended-properties+xml"/>
  <Override PartName="/ppt/notesSlides/notesSlide2.xml" ContentType="application/vnd.openxmlformats-officedocument.presentationml.notesSl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6.xml" ContentType="application/vnd.openxmlformats-officedocument.presentationml.slide+xml"/>
  <Override PartName="/ppt/theme/theme4.xml" ContentType="application/vnd.openxmlformats-officedocument.theme+xml"/>
  <Override PartName="/docProps/core.xml" ContentType="application/vnd.openxmlformats-package.core-properties+xml"/>
  <Override PartName="/ppt/notesSlides/notesSlide5.xml" ContentType="application/vnd.openxmlformats-officedocument.presentationml.notes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  <p:sldMasterId id="2147483653" r:id="rId2"/>
    <p:sldMasterId id="2147483663" r:id="rId3"/>
  </p:sldMasterIdLst>
  <p:notesMasterIdLst>
    <p:notesMasterId r:id="rId26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9906000" cy="6858000" type="A4"/>
  <p:notesSz cx="6858000" cy="9906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theme" Target="theme/theme1.xml"/><Relationship Id="rId5" Type="http://schemas.openxmlformats.org/officeDocument/2006/relationships/theme" Target="theme/theme2.xml"/><Relationship Id="rId6" Type="http://schemas.openxmlformats.org/officeDocument/2006/relationships/theme" Target="theme/theme3.xml"/><Relationship Id="rId7" Type="http://schemas.openxmlformats.org/officeDocument/2006/relationships/theme" Target="theme/theme4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 /><Relationship Id="rId28" Type="http://schemas.openxmlformats.org/officeDocument/2006/relationships/tableStyles" Target="tableStyles.xml" /><Relationship Id="rId29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’en-tête 1" hidden="0"/>
          <p:cNvSpPr>
            <a:spLocks noGrp="1"/>
          </p:cNvSpPr>
          <p:nvPr isPhoto="0" userDrawn="0">
            <p:ph type="hdr" sz="quarter" hasCustomPrompt="0"/>
          </p:nvPr>
        </p:nvSpPr>
        <p:spPr bwMode="auto"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e la date 2" hidden="0"/>
          <p:cNvSpPr>
            <a:spLocks noGrp="1"/>
          </p:cNvSpPr>
          <p:nvPr isPhoto="0" userDrawn="0">
            <p:ph type="dt" idx="1" hasCustomPrompt="0"/>
          </p:nvPr>
        </p:nvSpPr>
        <p:spPr bwMode="auto"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pPr>
              <a:defRPr/>
            </a:pPr>
            <a:fld id="{1A3A43AB-327A-3542-ACDA-75EF7C9A5B7D}" type="datetimeFigureOut">
              <a:t>30/04/2020</a:t>
            </a:fld>
            <a:endParaRPr lang="fr-FR"/>
          </a:p>
        </p:txBody>
      </p:sp>
      <p:sp>
        <p:nvSpPr>
          <p:cNvPr id="6" name="Espace réservé de l’image des diapositives 3" hidden="0"/>
          <p:cNvSpPr>
            <a:spLocks noChangeAspect="1" noGrp="1" noRot="1"/>
          </p:cNvSpPr>
          <p:nvPr isPhoto="0" userDrawn="0">
            <p:ph type="sldImg" idx="2" hasCustomPrompt="0"/>
          </p:nvPr>
        </p:nvSpPr>
        <p:spPr bwMode="auto">
          <a:xfrm>
            <a:off x="979488" y="1241425"/>
            <a:ext cx="48387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6" rIns="91413" bIns="45706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es commentaires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13" tIns="45706" rIns="91413" bIns="45706" rtlCol="0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8" name="Espace réservé du pied de page 5" hidden="0"/>
          <p:cNvSpPr>
            <a:spLocks noGrp="1"/>
          </p:cNvSpPr>
          <p:nvPr isPhoto="0" userDrawn="0">
            <p:ph type="ftr" sz="quarter" idx="4" hasCustomPrompt="0"/>
          </p:nvPr>
        </p:nvSpPr>
        <p:spPr bwMode="auto"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pPr>
              <a:defRPr/>
            </a:pPr>
            <a:fld id="{5ADDA2F2-D236-5F46-B4D4-FDCE34D49DB4}" type="slidenum">
              <a:t>‹N°›</a:t>
            </a:fld>
            <a:endParaRPr lang="fr-FR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Espace réservé des notes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1909: la plus ancienne université / programme d'ingénierie aérospatiale</a:t>
            </a:r>
            <a:r>
              <a:rPr lang="fr-FR"/>
              <a:t> </a:t>
            </a:r>
            <a:r>
              <a:rPr lang="fr-FR"/>
              <a:t>au monde </a:t>
            </a:r>
            <a:endParaRPr/>
          </a:p>
          <a:p>
            <a:pPr>
              <a:defRPr/>
            </a:pPr>
            <a:r>
              <a:rPr lang="fr-FR"/>
              <a:t>1700 étudiants, principalement aux niveaux Master et PhD 200 doctorants en AE </a:t>
            </a:r>
            <a:endParaRPr/>
          </a:p>
          <a:p>
            <a:pPr>
              <a:defRPr/>
            </a:pPr>
            <a:r>
              <a:rPr lang="fr-FR"/>
              <a:t>Nous sommes 3 étoiles labellisés «Bienvenue en France» par Campus France</a:t>
            </a:r>
            <a:endParaRPr lang="fr-FR" sz="1200"/>
          </a:p>
        </p:txBody>
      </p:sp>
      <p:sp>
        <p:nvSpPr>
          <p:cNvPr id="6" name="Espace réservé du numéro de diapositive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5ADDA2F2-D236-5F46-B4D4-FDCE34D49DB4}" type="slidenum">
              <a:t>2</a:t>
            </a:fld>
            <a:endParaRPr lang="fr-FR"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Espace réservé des notes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De nombreuses installations sur le campus </a:t>
            </a:r>
            <a:endParaRPr/>
          </a:p>
          <a:p>
            <a:pPr>
              <a:defRPr/>
            </a:pPr>
            <a:r>
              <a:rPr lang="fr-FR"/>
              <a:t>Pour l'éducation et la recherche</a:t>
            </a:r>
            <a:endParaRPr lang="fr-FR"/>
          </a:p>
        </p:txBody>
      </p:sp>
      <p:sp>
        <p:nvSpPr>
          <p:cNvPr id="6" name="Espace réservé du numéro de diapositive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5ADDA2F2-D236-5F46-B4D4-FDCE34D49DB4}" type="slidenum">
              <a:t>11</a:t>
            </a:fld>
            <a:endParaRPr lang="fr-FR"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Espace réservé des notes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De nombreuses installations sur le campus, également pour les étudiants étrangers: hébergements pas chers, restaurant, sports, arts, etc.</a:t>
            </a:r>
            <a:endParaRPr lang="fr-FR"/>
          </a:p>
        </p:txBody>
      </p:sp>
      <p:sp>
        <p:nvSpPr>
          <p:cNvPr id="6" name="Espace réservé du numéro de diapositive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5ADDA2F2-D236-5F46-B4D4-FDCE34D49DB4}" type="slidenum">
              <a:t>13</a:t>
            </a:fld>
            <a:endParaRPr lang="fr-FR"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Espace réservé des notes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De nombreux clubs étudiants accessibles à tous les étudiants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/>
              <a:t>Clubs scientifiques et techniques 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/>
              <a:t>Clubs de sport 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/>
              <a:t>Clubs d'art</a:t>
            </a:r>
            <a:endParaRPr lang="fr-FR"/>
          </a:p>
        </p:txBody>
      </p:sp>
      <p:sp>
        <p:nvSpPr>
          <p:cNvPr id="6" name="Espace réservé du numéro de diapositive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5ADDA2F2-D236-5F46-B4D4-FDCE34D49DB4}" type="slidenum">
              <a:t>14</a:t>
            </a:fld>
            <a:endParaRPr lang="fr-FR"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Espace réservé des notes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Our logo </a:t>
            </a:r>
            <a:r>
              <a:rPr lang="fr-FR"/>
              <a:t>is</a:t>
            </a:r>
            <a:r>
              <a:rPr lang="fr-FR"/>
              <a:t> on Mars!!!</a:t>
            </a:r>
            <a:endParaRPr/>
          </a:p>
        </p:txBody>
      </p:sp>
      <p:sp>
        <p:nvSpPr>
          <p:cNvPr id="6" name="Espace réservé du numéro de diapositive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5ADDA2F2-D236-5F46-B4D4-FDCE34D49DB4}" type="slidenum">
              <a:t>16</a:t>
            </a:fld>
            <a:endParaRPr lang="fr-FR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Espace réservé des notes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Les plus célèbres 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/>
              <a:t>Marcel Dassault 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/>
              <a:t>Guillaume </a:t>
            </a:r>
            <a:r>
              <a:rPr lang="fr-FR"/>
              <a:t>Faury</a:t>
            </a:r>
            <a:r>
              <a:rPr lang="fr-FR"/>
              <a:t>, PDG AIRBUS 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/>
              <a:t>Thomas </a:t>
            </a:r>
            <a:r>
              <a:rPr lang="fr-FR"/>
              <a:t>Pesquet</a:t>
            </a:r>
            <a:r>
              <a:rPr lang="fr-FR"/>
              <a:t>, astronaute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/>
              <a:t>Francis Bernard, créateur de CATIA et fondateur de Dassault </a:t>
            </a:r>
            <a:r>
              <a:rPr lang="fr-FR"/>
              <a:t>Systems</a:t>
            </a:r>
            <a:endParaRPr lang="fr-FR"/>
          </a:p>
        </p:txBody>
      </p:sp>
      <p:sp>
        <p:nvSpPr>
          <p:cNvPr id="6" name="Espace réservé du numéro de diapositive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5ADDA2F2-D236-5F46-B4D4-FDCE34D49DB4}" type="slidenum">
              <a:t>3</a:t>
            </a:fld>
            <a:endParaRPr lang="fr-FR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Espace réservé des notes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3 des 6 astronautes européens sont passés par ISAE-SUPAERO </a:t>
            </a:r>
            <a:endParaRPr/>
          </a:p>
          <a:p>
            <a:pPr>
              <a:defRPr/>
            </a:pPr>
            <a:r>
              <a:rPr lang="fr-FR"/>
              <a:t>Thomas </a:t>
            </a:r>
            <a:r>
              <a:rPr lang="fr-FR"/>
              <a:t>Pesquet</a:t>
            </a:r>
            <a:r>
              <a:rPr lang="fr-FR"/>
              <a:t> comme ingénieur </a:t>
            </a:r>
            <a:endParaRPr/>
          </a:p>
          <a:p>
            <a:pPr>
              <a:defRPr/>
            </a:pPr>
            <a:r>
              <a:rPr lang="fr-FR"/>
              <a:t>Luca </a:t>
            </a:r>
            <a:r>
              <a:rPr lang="fr-FR"/>
              <a:t>Parmitano</a:t>
            </a:r>
            <a:r>
              <a:rPr lang="fr-FR"/>
              <a:t>: programme post-master en ingénierie de test en vol </a:t>
            </a:r>
            <a:endParaRPr/>
          </a:p>
          <a:p>
            <a:pPr>
              <a:defRPr/>
            </a:pPr>
            <a:r>
              <a:rPr lang="fr-FR"/>
              <a:t>Samantha </a:t>
            </a:r>
            <a:r>
              <a:rPr lang="fr-FR"/>
              <a:t>Cristoforetti</a:t>
            </a:r>
            <a:r>
              <a:rPr lang="fr-FR"/>
              <a:t> dans ERASMUS</a:t>
            </a:r>
            <a:endParaRPr lang="fr-FR"/>
          </a:p>
        </p:txBody>
      </p:sp>
      <p:sp>
        <p:nvSpPr>
          <p:cNvPr id="6" name="Espace réservé du numéro de diapositive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5ADDA2F2-D236-5F46-B4D4-FDCE34D49DB4}" type="slidenum">
              <a:t>4</a:t>
            </a:fld>
            <a:endParaRPr lang="fr-FR"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Espace réservé des notes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De nombreuses installations pour les étudiants, en particulier les étudiants étrangers</a:t>
            </a:r>
            <a:endParaRPr lang="fr-FR"/>
          </a:p>
        </p:txBody>
      </p:sp>
      <p:sp>
        <p:nvSpPr>
          <p:cNvPr id="6" name="Espace réservé du numéro de diapositive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5ADDA2F2-D236-5F46-B4D4-FDCE34D49DB4}" type="slidenum">
              <a:t>5</a:t>
            </a:fld>
            <a:endParaRPr lang="fr-FR"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Espace réservé des notes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25% des effectifs du secteur spatial sont au</a:t>
            </a:r>
            <a:r>
              <a:rPr lang="fr-FR"/>
              <a:t> </a:t>
            </a:r>
            <a:r>
              <a:rPr lang="fr-FR"/>
              <a:t>Siège d'AIRBUS à Toulouse</a:t>
            </a:r>
            <a:endParaRPr/>
          </a:p>
          <a:p>
            <a:pPr>
              <a:defRPr/>
            </a:pPr>
            <a:r>
              <a:rPr lang="fr-FR"/>
              <a:t>Toutes les industries</a:t>
            </a:r>
            <a:r>
              <a:rPr lang="fr-FR"/>
              <a:t> de l’ingénierie aérospatiale </a:t>
            </a:r>
            <a:r>
              <a:rPr lang="fr-FR"/>
              <a:t>sont présentes à Toulouse </a:t>
            </a:r>
            <a:endParaRPr/>
          </a:p>
          <a:p>
            <a:pPr>
              <a:defRPr/>
            </a:pPr>
            <a:r>
              <a:rPr lang="fr-FR"/>
              <a:t>Principal centre</a:t>
            </a:r>
            <a:r>
              <a:rPr lang="fr-FR"/>
              <a:t> </a:t>
            </a:r>
            <a:r>
              <a:rPr lang="fr-FR"/>
              <a:t>technique du CNES? L'Agence Spatiale Française</a:t>
            </a:r>
            <a:endParaRPr lang="fr-FR"/>
          </a:p>
        </p:txBody>
      </p:sp>
      <p:sp>
        <p:nvSpPr>
          <p:cNvPr id="6" name="Espace réservé du pied de page 3" hidden="0"/>
          <p:cNvSpPr>
            <a:spLocks noGrp="1"/>
          </p:cNvSpPr>
          <p:nvPr isPhoto="0" userDrawn="0">
            <p:ph type="ftr" sz="quarter" idx="4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4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A4B895E6-1A98-C34C-9832-C9BCAC37EDC7}" type="slidenum">
              <a:t>6</a:t>
            </a:fld>
            <a:endParaRPr lang="fr-FR"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Espace réservé des notes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L'une des plus grandes universités de France </a:t>
            </a:r>
            <a:endParaRPr/>
          </a:p>
          <a:p>
            <a:pPr>
              <a:defRPr/>
            </a:pPr>
            <a:r>
              <a:rPr lang="fr-FR"/>
              <a:t>N ° 1 dans le secteur aérospatial</a:t>
            </a:r>
            <a:endParaRPr lang="fr-FR"/>
          </a:p>
        </p:txBody>
      </p:sp>
      <p:sp>
        <p:nvSpPr>
          <p:cNvPr id="6" name="Espace réservé du numéro de diapositive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5ADDA2F2-D236-5F46-B4D4-FDCE34D49DB4}" type="slidenum">
              <a:t>7</a:t>
            </a:fld>
            <a:endParaRPr lang="fr-FR"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Espace réservé des notes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De nombreux industriels, de nombreux emplois</a:t>
            </a:r>
            <a:endParaRPr lang="fr-FR"/>
          </a:p>
        </p:txBody>
      </p:sp>
      <p:sp>
        <p:nvSpPr>
          <p:cNvPr id="6" name="Espace réservé du numéro de diapositive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5ADDA2F2-D236-5F46-B4D4-FDCE34D49DB4}" type="slidenum">
              <a:t>8</a:t>
            </a:fld>
            <a:endParaRPr lang="fr-FR"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Espace réservé des commentaires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Le système académique français avec: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/>
              <a:t>2 programmes d'ingénierie 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/>
              <a:t>1 Master of Science en AE (en anglais) 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/>
              <a:t>15 programmes post-master 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/>
              <a:t>Un semestre (en anglais) en génie aéronautique, et niveau licence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 hidden="0"/>
          <p:cNvSpPr>
            <a:spLocks noGrp="1"/>
          </p:cNvSpPr>
          <p:nvPr isPhoto="0" userDrawn="0">
            <p:ph type="sldNum" sz="quarter" idx="10" hasCustomPrompt="0"/>
          </p:nvPr>
        </p:nvSpPr>
        <p:spPr bwMode="auto"/>
        <p:txBody>
          <a:bodyPr/>
          <a:lstStyle/>
          <a:p>
            <a:pPr>
              <a:defRPr/>
            </a:pPr>
            <a:fld id="{5ADDA2F2-D236-5F46-B4D4-FDCE34D49DB4}" type="slidenum">
              <a:t>9</a:t>
            </a:fld>
            <a:endParaRPr lang="fr-FR"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5" name="Espace réservé des notes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  <a:p>
            <a:pPr>
              <a:defRPr/>
            </a:pPr>
            <a:r>
              <a:rPr lang="fr-FR"/>
              <a:t>5 départements de recherche et d'enseignement, plus un département de sciences humaines </a:t>
            </a:r>
            <a:endParaRPr/>
          </a:p>
          <a:p>
            <a:pPr>
              <a:defRPr/>
            </a:pPr>
            <a:r>
              <a:rPr lang="fr-FR"/>
              <a:t>Couvre toutes les disciplines liées à l'AE: génie mécanique, génie électrique, science des données, physique, mathématiques appliquées, etc.</a:t>
            </a:r>
            <a:endParaRPr lang="fr-FR"/>
          </a:p>
        </p:txBody>
      </p:sp>
      <p:sp>
        <p:nvSpPr>
          <p:cNvPr id="6" name="Espace réservé du numéro de diapositive 3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/>
        <p:txBody>
          <a:bodyPr/>
          <a:lstStyle/>
          <a:p>
            <a:pPr>
              <a:defRPr/>
            </a:pPr>
            <a:fld id="{5ADDA2F2-D236-5F46-B4D4-FDCE34D49DB4}" type="slidenum">
              <a:t>10</a:t>
            </a:fld>
            <a:endParaRPr lang="fr-FR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uvertur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681039" y="2179320"/>
            <a:ext cx="4115814" cy="501968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chemeClr val="bg1"/>
                </a:solidFill>
                <a:latin typeface="Georgia"/>
                <a:ea typeface="Georgia"/>
                <a:cs typeface="Georgia"/>
              </a:defRPr>
            </a:lvl1pPr>
          </a:lstStyle>
          <a:p>
            <a:pPr>
              <a:defRPr/>
            </a:pPr>
            <a:r>
              <a:rPr lang="fr-FR"/>
              <a:t>Modifiez le titre</a:t>
            </a:r>
            <a:endParaRPr lang="fr-FR"/>
          </a:p>
        </p:txBody>
      </p:sp>
      <p:sp>
        <p:nvSpPr>
          <p:cNvPr id="5" name="Espace réservé du numéro de diapositive 5" hidden="0"/>
          <p:cNvSpPr>
            <a:spLocks noAdjustHandles="1" noChangeArrowheads="0"/>
          </p:cNvSpPr>
          <p:nvPr isPhoto="0" userDrawn="1"/>
        </p:nvSpPr>
        <p:spPr bwMode="auto">
          <a:xfrm>
            <a:off x="9438968" y="6356416"/>
            <a:ext cx="3906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D692DFB-66DC-1E48-9175-C62D70895E39}" type="slidenum"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</p:cSld>
  <p:clrMapOvr>
    <a:masterClrMapping/>
  </p:clrMapOvr>
  <p:hf dt="1" ftr="1" hdr="1" sldNum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Masque-page-intérieur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dt="1" ftr="1" hdr="1" sldNum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Chapîtr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681037" y="2179320"/>
            <a:ext cx="4126489" cy="501968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chemeClr val="bg1"/>
                </a:solidFill>
                <a:latin typeface="Georgia"/>
                <a:ea typeface="Georgia"/>
                <a:cs typeface="Georgia"/>
              </a:defRPr>
            </a:lvl1pPr>
          </a:lstStyle>
          <a:p>
            <a:pPr>
              <a:defRPr/>
            </a:pPr>
            <a:r>
              <a:rPr lang="fr-FR"/>
              <a:t>Chapitre 1</a:t>
            </a:r>
            <a:endParaRPr/>
          </a:p>
        </p:txBody>
      </p:sp>
      <p:sp>
        <p:nvSpPr>
          <p:cNvPr id="5" name="Espace réservé du texte 12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681037" y="2879725"/>
            <a:ext cx="4126489" cy="79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1">
                <a:solidFill>
                  <a:schemeClr val="bg1"/>
                </a:solidFill>
                <a:latin typeface="Georgia"/>
                <a:ea typeface="Georgia"/>
                <a:cs typeface="Georgia"/>
              </a:defRPr>
            </a:lvl1pPr>
            <a:lvl2pPr marL="457200" indent="0">
              <a:buNone/>
              <a:defRPr i="1">
                <a:solidFill>
                  <a:schemeClr val="accent1"/>
                </a:solidFill>
              </a:defRPr>
            </a:lvl2pPr>
            <a:lvl3pPr marL="914400" indent="0">
              <a:buNone/>
              <a:defRPr i="1">
                <a:solidFill>
                  <a:schemeClr val="accent1"/>
                </a:solidFill>
              </a:defRPr>
            </a:lvl3pPr>
            <a:lvl4pPr marL="1371600" indent="0">
              <a:buNone/>
              <a:defRPr i="1">
                <a:solidFill>
                  <a:schemeClr val="accent1"/>
                </a:solidFill>
              </a:defRPr>
            </a:lvl4pPr>
            <a:lvl5pPr marL="1828800" indent="0">
              <a:buNone/>
              <a:defRPr i="1"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fr-FR"/>
              <a:t>Et </a:t>
            </a:r>
            <a:r>
              <a:rPr lang="fr-FR"/>
              <a:t>expliquidem</a:t>
            </a:r>
            <a:endParaRPr lang="fr-FR"/>
          </a:p>
          <a:p>
            <a:pPr lvl="0">
              <a:defRPr/>
            </a:pPr>
            <a:r>
              <a:rPr lang="fr-FR"/>
              <a:t>Venitas</a:t>
            </a:r>
            <a:r>
              <a:rPr lang="fr-FR"/>
              <a:t> </a:t>
            </a:r>
            <a:r>
              <a:rPr lang="fr-FR"/>
              <a:t>imaio</a:t>
            </a:r>
            <a:r>
              <a:rPr lang="fr-FR"/>
              <a:t>.</a:t>
            </a:r>
            <a:endParaRPr/>
          </a:p>
        </p:txBody>
      </p:sp>
    </p:spTree>
  </p:cSld>
  <p:clrMapOvr>
    <a:masterClrMapping/>
  </p:clrMapOvr>
  <p:hf dt="1" ftr="1" hdr="1" sldNum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3_Masque-page-intérieur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3200103" y="635000"/>
            <a:ext cx="6169322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 lang="en-US"/>
          </a:p>
        </p:txBody>
      </p:sp>
    </p:spTree>
  </p:cSld>
  <p:clrMapOvr>
    <a:masterClrMapping/>
  </p:clrMapOvr>
  <p:hf dt="1" ftr="1" hdr="1" sldNum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1_Titre + textes 2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texte 21" hidden="0"/>
          <p:cNvSpPr>
            <a:spLocks noAdjustHandles="1" noChangeArrowheads="0"/>
          </p:cNvSpPr>
          <p:nvPr isPhoto="0" userDrawn="1"/>
        </p:nvSpPr>
        <p:spPr bwMode="auto">
          <a:xfrm>
            <a:off x="7946137" y="6433617"/>
            <a:ext cx="1297994" cy="194819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900" b="1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2pPr>
            <a:lvl3pPr marL="9144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3pPr>
            <a:lvl4pPr marL="13716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4pPr>
            <a:lvl5pPr marL="18288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>
                <a:solidFill>
                  <a:srgbClr val="122372"/>
                </a:solidFill>
              </a:rPr>
              <a:t>ISAE-SUPAERO    /</a:t>
            </a:r>
            <a:endParaRPr lang="fr-FR">
              <a:solidFill>
                <a:srgbClr val="122372"/>
              </a:solidFill>
            </a:endParaRPr>
          </a:p>
        </p:txBody>
      </p:sp>
      <p:sp>
        <p:nvSpPr>
          <p:cNvPr id="5" name="Espace réservé du texte 11" hidden="0"/>
          <p:cNvSpPr>
            <a:spLocks noGrp="1"/>
          </p:cNvSpPr>
          <p:nvPr isPhoto="0" userDrawn="0">
            <p:ph type="body" sz="quarter" idx="14" hasCustomPrompt="1"/>
          </p:nvPr>
        </p:nvSpPr>
        <p:spPr bwMode="auto">
          <a:xfrm>
            <a:off x="440141" y="1671336"/>
            <a:ext cx="9015912" cy="340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Cliquez pour modifier votre titre</a:t>
            </a:r>
            <a:br>
              <a:rPr lang="fr-FR"/>
            </a:br>
            <a:endParaRPr lang="fr-FR"/>
          </a:p>
        </p:txBody>
      </p:sp>
      <p:sp>
        <p:nvSpPr>
          <p:cNvPr id="6" name="Espace réservé du texte 11" hidden="0"/>
          <p:cNvSpPr>
            <a:spLocks noGrp="1"/>
          </p:cNvSpPr>
          <p:nvPr isPhoto="0" userDrawn="0">
            <p:ph type="body" sz="quarter" idx="15" hasCustomPrompt="1"/>
          </p:nvPr>
        </p:nvSpPr>
        <p:spPr bwMode="auto">
          <a:xfrm>
            <a:off x="440141" y="1987248"/>
            <a:ext cx="9015912" cy="4263654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Font typeface="Arial"/>
              <a:buChar char="•"/>
              <a:defRPr sz="1800" b="0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Cliquez pour entrez votre texte</a:t>
            </a:r>
            <a:br>
              <a:rPr lang="fr-FR"/>
            </a:b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 </a:t>
            </a:r>
            <a:r>
              <a:rPr lang="fr-FR"/>
              <a:t>Phasellus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 mi vitae </a:t>
            </a:r>
            <a:r>
              <a:rPr lang="fr-FR"/>
              <a:t>velit</a:t>
            </a:r>
            <a:r>
              <a:rPr lang="fr-FR"/>
              <a:t> </a:t>
            </a:r>
            <a:r>
              <a:rPr lang="fr-FR"/>
              <a:t>volutpat</a:t>
            </a:r>
            <a:r>
              <a:rPr lang="fr-FR"/>
              <a:t> </a:t>
            </a:r>
            <a:r>
              <a:rPr lang="fr-FR"/>
              <a:t>feugiat</a:t>
            </a:r>
            <a:r>
              <a:rPr lang="fr-FR"/>
              <a:t> ut vitae </a:t>
            </a:r>
            <a:r>
              <a:rPr lang="fr-FR"/>
              <a:t>leo</a:t>
            </a:r>
            <a:r>
              <a:rPr lang="fr-FR"/>
              <a:t>. </a:t>
            </a:r>
            <a:r>
              <a:rPr lang="fr-FR"/>
              <a:t>Proin</a:t>
            </a:r>
            <a:r>
              <a:rPr lang="fr-FR"/>
              <a:t> </a:t>
            </a:r>
            <a:r>
              <a:rPr lang="fr-FR"/>
              <a:t>ac</a:t>
            </a:r>
            <a:r>
              <a:rPr lang="fr-FR"/>
              <a:t> </a:t>
            </a:r>
            <a:r>
              <a:rPr lang="fr-FR"/>
              <a:t>viverra</a:t>
            </a:r>
            <a:r>
              <a:rPr lang="fr-FR"/>
              <a:t> ante. </a:t>
            </a:r>
            <a:r>
              <a:rPr lang="fr-FR"/>
              <a:t>Curabitur</a:t>
            </a:r>
            <a:r>
              <a:rPr lang="fr-FR"/>
              <a:t> </a:t>
            </a:r>
            <a:r>
              <a:rPr lang="fr-FR"/>
              <a:t>convallis</a:t>
            </a:r>
            <a:r>
              <a:rPr lang="fr-FR"/>
              <a:t> nunc id </a:t>
            </a:r>
            <a:r>
              <a:rPr lang="fr-FR"/>
              <a:t>neque</a:t>
            </a:r>
            <a:r>
              <a:rPr lang="fr-FR"/>
              <a:t> </a:t>
            </a:r>
            <a:r>
              <a:rPr lang="fr-FR"/>
              <a:t>sollicitudin</a:t>
            </a:r>
            <a:r>
              <a:rPr lang="fr-FR"/>
              <a:t> </a:t>
            </a:r>
            <a:r>
              <a:rPr lang="fr-FR"/>
              <a:t>facilisis</a:t>
            </a:r>
            <a:r>
              <a:rPr lang="fr-FR"/>
              <a:t>. </a:t>
            </a:r>
            <a:endParaRPr/>
          </a:p>
          <a:p>
            <a:pPr lvl="0">
              <a:defRPr/>
            </a:pP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 </a:t>
            </a:r>
            <a:r>
              <a:rPr lang="fr-FR"/>
              <a:t>Phasellus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 mi vitae </a:t>
            </a:r>
            <a:r>
              <a:rPr lang="fr-FR"/>
              <a:t>velit</a:t>
            </a:r>
            <a:r>
              <a:rPr lang="fr-FR"/>
              <a:t> </a:t>
            </a:r>
            <a:r>
              <a:rPr lang="fr-FR"/>
              <a:t>volutpat</a:t>
            </a:r>
            <a:r>
              <a:rPr lang="fr-FR"/>
              <a:t> </a:t>
            </a:r>
            <a:r>
              <a:rPr lang="fr-FR"/>
              <a:t>feugiat</a:t>
            </a:r>
            <a:r>
              <a:rPr lang="fr-FR"/>
              <a:t> ut vitae </a:t>
            </a:r>
            <a:r>
              <a:rPr lang="fr-FR"/>
              <a:t>leo</a:t>
            </a:r>
            <a:r>
              <a:rPr lang="fr-FR"/>
              <a:t>. </a:t>
            </a:r>
            <a:endParaRPr/>
          </a:p>
          <a:p>
            <a:pPr lvl="0">
              <a:defRPr/>
            </a:pPr>
            <a:r>
              <a:rPr lang="fr-FR"/>
              <a:t>Proin</a:t>
            </a:r>
            <a:r>
              <a:rPr lang="fr-FR"/>
              <a:t> </a:t>
            </a:r>
            <a:r>
              <a:rPr lang="fr-FR"/>
              <a:t>ac</a:t>
            </a:r>
            <a:r>
              <a:rPr lang="fr-FR"/>
              <a:t> </a:t>
            </a:r>
            <a:r>
              <a:rPr lang="fr-FR"/>
              <a:t>viverra</a:t>
            </a:r>
            <a:r>
              <a:rPr lang="fr-FR"/>
              <a:t> ante. </a:t>
            </a:r>
            <a:r>
              <a:rPr lang="fr-FR"/>
              <a:t>Curabitur</a:t>
            </a:r>
            <a:r>
              <a:rPr lang="fr-FR"/>
              <a:t> </a:t>
            </a:r>
            <a:r>
              <a:rPr lang="fr-FR"/>
              <a:t>convallis</a:t>
            </a:r>
            <a:r>
              <a:rPr lang="fr-FR"/>
              <a:t> nunc id </a:t>
            </a:r>
            <a:r>
              <a:rPr lang="fr-FR"/>
              <a:t>neque</a:t>
            </a:r>
            <a:r>
              <a:rPr lang="fr-FR"/>
              <a:t> </a:t>
            </a:r>
            <a:r>
              <a:rPr lang="fr-FR"/>
              <a:t>sollicitudin</a:t>
            </a:r>
            <a:r>
              <a:rPr lang="fr-FR"/>
              <a:t> </a:t>
            </a:r>
            <a:r>
              <a:rPr lang="fr-FR"/>
              <a:t>facilisis</a:t>
            </a:r>
            <a:r>
              <a:rPr lang="fr-FR"/>
              <a:t>.</a:t>
            </a:r>
            <a:endParaRPr lang="fr-FR"/>
          </a:p>
        </p:txBody>
      </p:sp>
      <p:sp>
        <p:nvSpPr>
          <p:cNvPr id="7" name="Espace réservé du texte 11" hidden="0"/>
          <p:cNvSpPr>
            <a:spLocks noGrp="1"/>
          </p:cNvSpPr>
          <p:nvPr isPhoto="0" userDrawn="0">
            <p:ph type="body" sz="quarter" idx="20" hasCustomPrompt="1"/>
          </p:nvPr>
        </p:nvSpPr>
        <p:spPr bwMode="auto">
          <a:xfrm>
            <a:off x="4356602" y="6433617"/>
            <a:ext cx="2515161" cy="202801"/>
          </a:xfrm>
          <a:prstGeom prst="rect">
            <a:avLst/>
          </a:prstGeom>
        </p:spPr>
        <p:txBody>
          <a:bodyPr/>
          <a:lstStyle>
            <a:lvl1pPr marL="0" marR="0" indent="0" algn="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9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Titre du Document</a:t>
            </a:r>
            <a:endParaRPr lang="fr-FR"/>
          </a:p>
        </p:txBody>
      </p:sp>
      <p:sp>
        <p:nvSpPr>
          <p:cNvPr id="8" name="Espace réservé du texte 11" hidden="0"/>
          <p:cNvSpPr>
            <a:spLocks noGrp="1"/>
          </p:cNvSpPr>
          <p:nvPr isPhoto="0" userDrawn="0">
            <p:ph type="body" sz="quarter" idx="21" hasCustomPrompt="1"/>
          </p:nvPr>
        </p:nvSpPr>
        <p:spPr bwMode="auto">
          <a:xfrm>
            <a:off x="6871336" y="6433617"/>
            <a:ext cx="186668" cy="202801"/>
          </a:xfrm>
          <a:prstGeom prst="rect">
            <a:avLst/>
          </a:prstGeom>
        </p:spPr>
        <p:txBody>
          <a:bodyPr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9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/</a:t>
            </a:r>
            <a:endParaRPr lang="fr-FR"/>
          </a:p>
        </p:txBody>
      </p:sp>
      <p:sp>
        <p:nvSpPr>
          <p:cNvPr id="9" name="Espace réservé du texte 11" hidden="0"/>
          <p:cNvSpPr>
            <a:spLocks noGrp="1"/>
          </p:cNvSpPr>
          <p:nvPr isPhoto="0" userDrawn="0">
            <p:ph type="body" sz="quarter" idx="24" hasCustomPrompt="1"/>
          </p:nvPr>
        </p:nvSpPr>
        <p:spPr bwMode="auto">
          <a:xfrm>
            <a:off x="7852801" y="6433617"/>
            <a:ext cx="186668" cy="202801"/>
          </a:xfrm>
          <a:prstGeom prst="rect">
            <a:avLst/>
          </a:prstGeom>
        </p:spPr>
        <p:txBody>
          <a:bodyPr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9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/</a:t>
            </a:r>
            <a:endParaRPr lang="fr-FR"/>
          </a:p>
        </p:txBody>
      </p:sp>
      <p:sp>
        <p:nvSpPr>
          <p:cNvPr id="10" name="Espace réservé du texte 7" hidden="0"/>
          <p:cNvSpPr>
            <a:spLocks noGrp="1"/>
          </p:cNvSpPr>
          <p:nvPr isPhoto="0" userDrawn="0">
            <p:ph type="body" sz="quarter" idx="25" hasCustomPrompt="1"/>
          </p:nvPr>
        </p:nvSpPr>
        <p:spPr bwMode="auto">
          <a:xfrm>
            <a:off x="7061961" y="6434138"/>
            <a:ext cx="791402" cy="2016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>
              <a:defRPr sz="9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2pPr>
            <a:lvl3pPr>
              <a:defRPr sz="9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3pPr>
            <a:lvl4pPr>
              <a:defRPr sz="9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4pPr>
            <a:lvl5pPr>
              <a:defRPr sz="9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30/11/2017</a:t>
            </a:r>
            <a:endParaRPr lang="fr-FR"/>
          </a:p>
        </p:txBody>
      </p:sp>
      <p:sp>
        <p:nvSpPr>
          <p:cNvPr id="11" name="Espace réservé du numéro de diapositive 5" hidden="0"/>
          <p:cNvSpPr>
            <a:spLocks noAdjustHandles="1" noChangeArrowheads="0"/>
          </p:cNvSpPr>
          <p:nvPr isPhoto="0" userDrawn="1"/>
        </p:nvSpPr>
        <p:spPr bwMode="auto">
          <a:xfrm>
            <a:off x="9164648" y="6346242"/>
            <a:ext cx="3906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D692DFB-66DC-1E48-9175-C62D70895E39}" type="slidenum">
              <a:t>‹N°›</a:t>
            </a:fld>
            <a:endParaRPr lang="fr-FR" sz="900">
              <a:solidFill>
                <a:srgbClr val="122372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Espace réservé du texte 4" hidden="0"/>
          <p:cNvSpPr>
            <a:spLocks noGrp="1"/>
          </p:cNvSpPr>
          <p:nvPr isPhoto="0" userDrawn="0">
            <p:ph type="body" sz="quarter" idx="22" hasCustomPrompt="1"/>
          </p:nvPr>
        </p:nvSpPr>
        <p:spPr bwMode="auto">
          <a:xfrm>
            <a:off x="398488" y="457916"/>
            <a:ext cx="9032875" cy="338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Georgia"/>
                <a:ea typeface="Georgia"/>
                <a:cs typeface="Georgia"/>
              </a:defRPr>
            </a:lvl1pPr>
          </a:lstStyle>
          <a:p>
            <a:pPr lvl="0">
              <a:defRPr/>
            </a:pPr>
            <a:r>
              <a:rPr lang="fr-FR"/>
              <a:t>Modifiez le titre</a:t>
            </a:r>
            <a:endParaRPr lang="fr-FR"/>
          </a:p>
        </p:txBody>
      </p:sp>
    </p:spTree>
  </p:cSld>
  <p:clrMapOvr>
    <a:masterClrMapping/>
  </p:clrMapOvr>
  <p:hf dt="1" ftr="1" hdr="1" sldNum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iapositive de titr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dt="1" ftr="1" hdr="1" sldNum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Page de Garde 1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681037" y="2179320"/>
            <a:ext cx="4126489" cy="501968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chemeClr val="bg1"/>
                </a:solidFill>
                <a:latin typeface="Georgia"/>
                <a:ea typeface="Georgia"/>
                <a:cs typeface="Georgia"/>
              </a:defRPr>
            </a:lvl1pPr>
          </a:lstStyle>
          <a:p>
            <a:pPr>
              <a:defRPr/>
            </a:pPr>
            <a:r>
              <a:rPr lang="fr-FR"/>
              <a:t>Modifiez le titre</a:t>
            </a:r>
            <a:endParaRPr lang="fr-FR"/>
          </a:p>
        </p:txBody>
      </p:sp>
      <p:sp>
        <p:nvSpPr>
          <p:cNvPr id="5" name="Espace réservé du texte 2" hidden="0"/>
          <p:cNvSpPr>
            <a:spLocks noGrp="1"/>
          </p:cNvSpPr>
          <p:nvPr isPhoto="0" userDrawn="0">
            <p:ph type="body" sz="quarter" idx="12" hasCustomPrompt="1"/>
          </p:nvPr>
        </p:nvSpPr>
        <p:spPr bwMode="auto">
          <a:xfrm>
            <a:off x="2018673" y="3722112"/>
            <a:ext cx="2458562" cy="357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Georgia"/>
                <a:ea typeface="Georgia"/>
                <a:cs typeface="Georgia"/>
              </a:defRPr>
            </a:lvl1pPr>
            <a:lvl2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2pPr>
            <a:lvl3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3pPr>
            <a:lvl4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4pPr>
            <a:lvl5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Prénom NOM</a:t>
            </a:r>
            <a:endParaRPr lang="fr-FR"/>
          </a:p>
        </p:txBody>
      </p:sp>
      <p:sp>
        <p:nvSpPr>
          <p:cNvPr id="6" name="Espace réservé du texte 12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681037" y="2879725"/>
            <a:ext cx="4126489" cy="79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Georgia"/>
                <a:ea typeface="Georgia"/>
                <a:cs typeface="Georgia"/>
              </a:defRPr>
            </a:lvl1pPr>
            <a:lvl2pPr marL="457200" indent="0">
              <a:buNone/>
              <a:defRPr i="1">
                <a:solidFill>
                  <a:schemeClr val="accent1"/>
                </a:solidFill>
              </a:defRPr>
            </a:lvl2pPr>
            <a:lvl3pPr marL="914400" indent="0">
              <a:buNone/>
              <a:defRPr i="1">
                <a:solidFill>
                  <a:schemeClr val="accent1"/>
                </a:solidFill>
              </a:defRPr>
            </a:lvl3pPr>
            <a:lvl4pPr marL="1371600" indent="0">
              <a:buNone/>
              <a:defRPr i="1">
                <a:solidFill>
                  <a:schemeClr val="accent1"/>
                </a:solidFill>
              </a:defRPr>
            </a:lvl4pPr>
            <a:lvl5pPr marL="1828800" indent="0">
              <a:buNone/>
              <a:defRPr i="1"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ajouter du </a:t>
            </a:r>
            <a:r>
              <a:rPr lang="fr-FR"/>
              <a:t>texte </a:t>
            </a:r>
            <a:br>
              <a:rPr lang="fr-FR"/>
            </a:br>
            <a:r>
              <a:rPr lang="fr-FR"/>
              <a:t>à </a:t>
            </a:r>
            <a:r>
              <a:rPr lang="fr-FR"/>
              <a:t>votre présentation</a:t>
            </a:r>
            <a:endParaRPr lang="fr-FR"/>
          </a:p>
        </p:txBody>
      </p:sp>
      <p:sp>
        <p:nvSpPr>
          <p:cNvPr id="7" name="Espace réservé du texte 2" hidden="0"/>
          <p:cNvSpPr>
            <a:spLocks noGrp="1"/>
          </p:cNvSpPr>
          <p:nvPr isPhoto="0" userDrawn="0">
            <p:ph type="body" sz="quarter" idx="14" hasCustomPrompt="1"/>
          </p:nvPr>
        </p:nvSpPr>
        <p:spPr bwMode="auto">
          <a:xfrm>
            <a:off x="694915" y="3708258"/>
            <a:ext cx="1282215" cy="357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2pPr>
            <a:lvl3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3pPr>
            <a:lvl4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4pPr>
            <a:lvl5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17/11/17   /</a:t>
            </a:r>
            <a:endParaRPr lang="fr-FR"/>
          </a:p>
        </p:txBody>
      </p:sp>
    </p:spTree>
  </p:cSld>
  <p:clrMapOvr>
    <a:masterClrMapping/>
  </p:clrMapOvr>
  <p:hf dt="1" ftr="1" hdr="1" sldNum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Page de garde 2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 hidden="0"/>
          <p:cNvSpPr>
            <a:spLocks noAdjustHandles="1" noChangeArrowheads="0"/>
          </p:cNvSpPr>
          <p:nvPr isPhoto="0" userDrawn="1"/>
        </p:nvSpPr>
        <p:spPr bwMode="auto">
          <a:xfrm>
            <a:off x="9438968" y="6356416"/>
            <a:ext cx="3906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D692DFB-66DC-1E48-9175-C62D70895E39}" type="slidenum"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17" hidden="0"/>
          <p:cNvSpPr/>
          <p:nvPr isPhoto="0" userDrawn="1"/>
        </p:nvSpPr>
        <p:spPr bwMode="auto">
          <a:xfrm>
            <a:off x="1017802" y="-5753"/>
            <a:ext cx="8892000" cy="2776356"/>
          </a:xfrm>
          <a:custGeom>
            <a:avLst/>
            <a:gdLst>
              <a:gd name="connsiteX0" fmla="*/ 9 w 8899708"/>
              <a:gd name="connsiteY0" fmla="*/ 1060474 h 2776363"/>
              <a:gd name="connsiteX1" fmla="*/ 4449854 w 8899708"/>
              <a:gd name="connsiteY1" fmla="*/ 0 h 2776363"/>
              <a:gd name="connsiteX2" fmla="*/ 8899699 w 8899708"/>
              <a:gd name="connsiteY2" fmla="*/ 1060474 h 2776363"/>
              <a:gd name="connsiteX3" fmla="*/ 7200009 w 8899708"/>
              <a:gd name="connsiteY3" fmla="*/ 2776356 h 2776363"/>
              <a:gd name="connsiteX4" fmla="*/ 1699699 w 8899708"/>
              <a:gd name="connsiteY4" fmla="*/ 2776356 h 2776363"/>
              <a:gd name="connsiteX5" fmla="*/ 9 w 8899708"/>
              <a:gd name="connsiteY5" fmla="*/ 1060474 h 2776363"/>
              <a:gd name="connsiteX0" fmla="*/ 0 w 8899690"/>
              <a:gd name="connsiteY0" fmla="*/ 1108 h 2776356"/>
              <a:gd name="connsiteX1" fmla="*/ 4449845 w 8899690"/>
              <a:gd name="connsiteY1" fmla="*/ 0 h 2776356"/>
              <a:gd name="connsiteX2" fmla="*/ 8899690 w 8899690"/>
              <a:gd name="connsiteY2" fmla="*/ 1060474 h 2776356"/>
              <a:gd name="connsiteX3" fmla="*/ 7200000 w 8899690"/>
              <a:gd name="connsiteY3" fmla="*/ 2776356 h 2776356"/>
              <a:gd name="connsiteX4" fmla="*/ 1699690 w 8899690"/>
              <a:gd name="connsiteY4" fmla="*/ 2776356 h 2776356"/>
              <a:gd name="connsiteX5" fmla="*/ 0 w 8899690"/>
              <a:gd name="connsiteY5" fmla="*/ 1108 h 2776356"/>
              <a:gd name="connsiteX0" fmla="*/ 0 w 8899690"/>
              <a:gd name="connsiteY0" fmla="*/ 1108 h 2776356"/>
              <a:gd name="connsiteX1" fmla="*/ 4449845 w 8899690"/>
              <a:gd name="connsiteY1" fmla="*/ 0 h 2776356"/>
              <a:gd name="connsiteX2" fmla="*/ 8899690 w 8899690"/>
              <a:gd name="connsiteY2" fmla="*/ 1060474 h 2776356"/>
              <a:gd name="connsiteX3" fmla="*/ 7200000 w 8899690"/>
              <a:gd name="connsiteY3" fmla="*/ 2776356 h 2776356"/>
              <a:gd name="connsiteX4" fmla="*/ 194275 w 8899690"/>
              <a:gd name="connsiteY4" fmla="*/ 958708 h 2776356"/>
              <a:gd name="connsiteX5" fmla="*/ 0 w 8899690"/>
              <a:gd name="connsiteY5" fmla="*/ 1108 h 2776356"/>
              <a:gd name="connsiteX0" fmla="*/ 0 w 8899690"/>
              <a:gd name="connsiteY0" fmla="*/ 1108 h 2776356"/>
              <a:gd name="connsiteX1" fmla="*/ 4449845 w 8899690"/>
              <a:gd name="connsiteY1" fmla="*/ 0 h 2776356"/>
              <a:gd name="connsiteX2" fmla="*/ 8899690 w 8899690"/>
              <a:gd name="connsiteY2" fmla="*/ 1060474 h 2776356"/>
              <a:gd name="connsiteX3" fmla="*/ 6084878 w 8899690"/>
              <a:gd name="connsiteY3" fmla="*/ 2776356 h 2776356"/>
              <a:gd name="connsiteX4" fmla="*/ 194275 w 8899690"/>
              <a:gd name="connsiteY4" fmla="*/ 958708 h 2776356"/>
              <a:gd name="connsiteX5" fmla="*/ 0 w 8899690"/>
              <a:gd name="connsiteY5" fmla="*/ 1108 h 2776356"/>
              <a:gd name="connsiteX0" fmla="*/ 0 w 8899690"/>
              <a:gd name="connsiteY0" fmla="*/ 1108 h 2776356"/>
              <a:gd name="connsiteX1" fmla="*/ 8888030 w 8899690"/>
              <a:gd name="connsiteY1" fmla="*/ 0 h 2776356"/>
              <a:gd name="connsiteX2" fmla="*/ 8899690 w 8899690"/>
              <a:gd name="connsiteY2" fmla="*/ 1060474 h 2776356"/>
              <a:gd name="connsiteX3" fmla="*/ 6084878 w 8899690"/>
              <a:gd name="connsiteY3" fmla="*/ 2776356 h 2776356"/>
              <a:gd name="connsiteX4" fmla="*/ 194275 w 8899690"/>
              <a:gd name="connsiteY4" fmla="*/ 958708 h 2776356"/>
              <a:gd name="connsiteX5" fmla="*/ 0 w 8899690"/>
              <a:gd name="connsiteY5" fmla="*/ 1108 h 2776356"/>
              <a:gd name="connsiteX0" fmla="*/ 0 w 8888539"/>
              <a:gd name="connsiteY0" fmla="*/ 1108 h 2776356"/>
              <a:gd name="connsiteX1" fmla="*/ 8888030 w 8888539"/>
              <a:gd name="connsiteY1" fmla="*/ 0 h 2776356"/>
              <a:gd name="connsiteX2" fmla="*/ 8888539 w 8888539"/>
              <a:gd name="connsiteY2" fmla="*/ 246435 h 2776356"/>
              <a:gd name="connsiteX3" fmla="*/ 6084878 w 8888539"/>
              <a:gd name="connsiteY3" fmla="*/ 2776356 h 2776356"/>
              <a:gd name="connsiteX4" fmla="*/ 194275 w 8888539"/>
              <a:gd name="connsiteY4" fmla="*/ 958708 h 2776356"/>
              <a:gd name="connsiteX5" fmla="*/ 0 w 8888539"/>
              <a:gd name="connsiteY5" fmla="*/ 1108 h 2776356"/>
              <a:gd name="connsiteX0" fmla="*/ 0 w 8888539"/>
              <a:gd name="connsiteY0" fmla="*/ 1108 h 2776356"/>
              <a:gd name="connsiteX1" fmla="*/ 8888030 w 8888539"/>
              <a:gd name="connsiteY1" fmla="*/ 0 h 2776356"/>
              <a:gd name="connsiteX2" fmla="*/ 8888539 w 8888539"/>
              <a:gd name="connsiteY2" fmla="*/ 246435 h 2776356"/>
              <a:gd name="connsiteX3" fmla="*/ 6084878 w 8888539"/>
              <a:gd name="connsiteY3" fmla="*/ 2776356 h 2776356"/>
              <a:gd name="connsiteX4" fmla="*/ 190649 w 8888539"/>
              <a:gd name="connsiteY4" fmla="*/ 940565 h 2776356"/>
              <a:gd name="connsiteX5" fmla="*/ 0 w 8888539"/>
              <a:gd name="connsiteY5" fmla="*/ 1108 h 277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88539" h="2776356" fill="norm" stroke="1" extrusionOk="0">
                <a:moveTo>
                  <a:pt x="0" y="1108"/>
                </a:moveTo>
                <a:lnTo>
                  <a:pt x="8888030" y="0"/>
                </a:lnTo>
                <a:cubicBezTo>
                  <a:pt x="8888200" y="82145"/>
                  <a:pt x="8888369" y="164290"/>
                  <a:pt x="8888539" y="246435"/>
                </a:cubicBezTo>
                <a:lnTo>
                  <a:pt x="6084878" y="2776356"/>
                </a:lnTo>
                <a:lnTo>
                  <a:pt x="190649" y="940565"/>
                </a:lnTo>
                <a:lnTo>
                  <a:pt x="0" y="1108"/>
                </a:lnTo>
                <a:close/>
              </a:path>
            </a:pathLst>
          </a:custGeom>
          <a:blipFill>
            <a:blip r:embed="rId2"/>
            <a:srcRect l="401" t="26999" r="401" b="28162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Titre 1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681037" y="2179320"/>
            <a:ext cx="4126489" cy="501968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chemeClr val="bg1"/>
                </a:solidFill>
                <a:latin typeface="Georgia"/>
                <a:ea typeface="Georgia"/>
                <a:cs typeface="Georgia"/>
              </a:defRPr>
            </a:lvl1pPr>
          </a:lstStyle>
          <a:p>
            <a:pPr>
              <a:defRPr/>
            </a:pPr>
            <a:r>
              <a:rPr lang="fr-FR"/>
              <a:t>Modifiez le titre</a:t>
            </a:r>
            <a:endParaRPr lang="fr-FR"/>
          </a:p>
        </p:txBody>
      </p:sp>
      <p:sp>
        <p:nvSpPr>
          <p:cNvPr id="7" name="Espace réservé du texte 2" hidden="0"/>
          <p:cNvSpPr>
            <a:spLocks noGrp="1"/>
          </p:cNvSpPr>
          <p:nvPr isPhoto="0" userDrawn="0">
            <p:ph type="body" sz="quarter" idx="12" hasCustomPrompt="1"/>
          </p:nvPr>
        </p:nvSpPr>
        <p:spPr bwMode="auto">
          <a:xfrm>
            <a:off x="2018673" y="3722112"/>
            <a:ext cx="2458562" cy="357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Georgia"/>
                <a:ea typeface="Georgia"/>
                <a:cs typeface="Georgia"/>
              </a:defRPr>
            </a:lvl1pPr>
            <a:lvl2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2pPr>
            <a:lvl3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3pPr>
            <a:lvl4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4pPr>
            <a:lvl5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Prénom NOM</a:t>
            </a:r>
            <a:endParaRPr lang="fr-FR"/>
          </a:p>
        </p:txBody>
      </p:sp>
      <p:sp>
        <p:nvSpPr>
          <p:cNvPr id="8" name="Espace réservé du texte 12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681037" y="2879725"/>
            <a:ext cx="4126489" cy="79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Georgia"/>
                <a:ea typeface="Georgia"/>
                <a:cs typeface="Georgia"/>
              </a:defRPr>
            </a:lvl1pPr>
            <a:lvl2pPr marL="457200" indent="0">
              <a:buNone/>
              <a:defRPr i="1">
                <a:solidFill>
                  <a:schemeClr val="accent1"/>
                </a:solidFill>
              </a:defRPr>
            </a:lvl2pPr>
            <a:lvl3pPr marL="914400" indent="0">
              <a:buNone/>
              <a:defRPr i="1">
                <a:solidFill>
                  <a:schemeClr val="accent1"/>
                </a:solidFill>
              </a:defRPr>
            </a:lvl3pPr>
            <a:lvl4pPr marL="1371600" indent="0">
              <a:buNone/>
              <a:defRPr i="1">
                <a:solidFill>
                  <a:schemeClr val="accent1"/>
                </a:solidFill>
              </a:defRPr>
            </a:lvl4pPr>
            <a:lvl5pPr marL="1828800" indent="0">
              <a:buNone/>
              <a:defRPr i="1"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ajouter du </a:t>
            </a:r>
            <a:r>
              <a:rPr lang="fr-FR"/>
              <a:t>texte </a:t>
            </a:r>
            <a:br>
              <a:rPr lang="fr-FR"/>
            </a:br>
            <a:r>
              <a:rPr lang="fr-FR"/>
              <a:t>à </a:t>
            </a:r>
            <a:r>
              <a:rPr lang="fr-FR"/>
              <a:t>votre présentation</a:t>
            </a:r>
            <a:endParaRPr lang="fr-FR"/>
          </a:p>
        </p:txBody>
      </p:sp>
      <p:sp>
        <p:nvSpPr>
          <p:cNvPr id="9" name="Espace réservé du texte 2" hidden="0"/>
          <p:cNvSpPr>
            <a:spLocks noGrp="1"/>
          </p:cNvSpPr>
          <p:nvPr isPhoto="0" userDrawn="0">
            <p:ph type="body" sz="quarter" idx="14" hasCustomPrompt="1"/>
          </p:nvPr>
        </p:nvSpPr>
        <p:spPr bwMode="auto">
          <a:xfrm>
            <a:off x="681071" y="3708258"/>
            <a:ext cx="1282215" cy="357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2pPr>
            <a:lvl3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3pPr>
            <a:lvl4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4pPr>
            <a:lvl5pPr>
              <a:defRPr>
                <a:solidFill>
                  <a:schemeClr val="bg1"/>
                </a:solidFill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17/11/17   /</a:t>
            </a:r>
            <a:endParaRPr lang="fr-FR"/>
          </a:p>
        </p:txBody>
      </p:sp>
    </p:spTree>
  </p:cSld>
  <p:clrMapOvr>
    <a:masterClrMapping/>
  </p:clrMapOvr>
  <p:hf dt="1" ftr="1" hdr="1" sldNum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Chapîtr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title" hasCustomPrompt="1"/>
          </p:nvPr>
        </p:nvSpPr>
        <p:spPr bwMode="auto">
          <a:xfrm>
            <a:off x="681037" y="2179320"/>
            <a:ext cx="4126489" cy="501968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chemeClr val="bg1"/>
                </a:solidFill>
                <a:latin typeface="Georgia"/>
                <a:ea typeface="Georgia"/>
                <a:cs typeface="Georgia"/>
              </a:defRPr>
            </a:lvl1pPr>
          </a:lstStyle>
          <a:p>
            <a:pPr>
              <a:defRPr/>
            </a:pPr>
            <a:r>
              <a:rPr lang="fr-FR"/>
              <a:t>Chapitre 1</a:t>
            </a:r>
            <a:endParaRPr lang="fr-FR"/>
          </a:p>
        </p:txBody>
      </p:sp>
      <p:sp>
        <p:nvSpPr>
          <p:cNvPr id="5" name="Espace réservé du texte 12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681037" y="2879725"/>
            <a:ext cx="4126489" cy="79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1">
                <a:solidFill>
                  <a:schemeClr val="bg1"/>
                </a:solidFill>
                <a:latin typeface="Georgia"/>
                <a:ea typeface="Georgia"/>
                <a:cs typeface="Georgia"/>
              </a:defRPr>
            </a:lvl1pPr>
            <a:lvl2pPr marL="457200" indent="0">
              <a:buNone/>
              <a:defRPr i="1">
                <a:solidFill>
                  <a:schemeClr val="accent1"/>
                </a:solidFill>
              </a:defRPr>
            </a:lvl2pPr>
            <a:lvl3pPr marL="914400" indent="0">
              <a:buNone/>
              <a:defRPr i="1">
                <a:solidFill>
                  <a:schemeClr val="accent1"/>
                </a:solidFill>
              </a:defRPr>
            </a:lvl3pPr>
            <a:lvl4pPr marL="1371600" indent="0">
              <a:buNone/>
              <a:defRPr i="1">
                <a:solidFill>
                  <a:schemeClr val="accent1"/>
                </a:solidFill>
              </a:defRPr>
            </a:lvl4pPr>
            <a:lvl5pPr marL="1828800" indent="0">
              <a:buNone/>
              <a:defRPr i="1"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fr-FR"/>
              <a:t>Et </a:t>
            </a:r>
            <a:r>
              <a:rPr lang="fr-FR"/>
              <a:t>expliquidem</a:t>
            </a:r>
            <a:endParaRPr lang="fr-FR"/>
          </a:p>
          <a:p>
            <a:pPr lvl="0">
              <a:defRPr/>
            </a:pPr>
            <a:r>
              <a:rPr lang="fr-FR"/>
              <a:t>Venitas</a:t>
            </a:r>
            <a:r>
              <a:rPr lang="fr-FR"/>
              <a:t> </a:t>
            </a:r>
            <a:r>
              <a:rPr lang="fr-FR"/>
              <a:t>imaio</a:t>
            </a:r>
            <a:r>
              <a:rPr lang="fr-FR"/>
              <a:t>.</a:t>
            </a:r>
            <a:endParaRPr lang="fr-FR"/>
          </a:p>
        </p:txBody>
      </p:sp>
    </p:spTree>
  </p:cSld>
  <p:clrMapOvr>
    <a:masterClrMapping/>
  </p:clrMapOvr>
  <p:hf dt="1" ftr="1" hdr="1" sldNum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re + text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ctrTitle" hasCustomPrompt="1"/>
          </p:nvPr>
        </p:nvSpPr>
        <p:spPr bwMode="auto">
          <a:xfrm>
            <a:off x="398801" y="1832547"/>
            <a:ext cx="3536950" cy="538162"/>
          </a:xfrm>
          <a:prstGeom prst="rect">
            <a:avLst/>
          </a:prstGeom>
        </p:spPr>
        <p:txBody>
          <a:bodyPr anchor="b"/>
          <a:lstStyle>
            <a:lvl1pPr algn="l">
              <a:defRPr sz="3000" b="1">
                <a:solidFill>
                  <a:schemeClr val="accent3"/>
                </a:solidFill>
                <a:latin typeface="Georgia"/>
                <a:ea typeface="Georgia"/>
                <a:cs typeface="Georgia"/>
              </a:defRPr>
            </a:lvl1pPr>
          </a:lstStyle>
          <a:p>
            <a:pPr>
              <a:defRPr/>
            </a:pPr>
            <a:r>
              <a:rPr lang="fr-FR"/>
              <a:t>Modifiez le titre</a:t>
            </a:r>
            <a:endParaRPr/>
          </a:p>
        </p:txBody>
      </p:sp>
      <p:sp>
        <p:nvSpPr>
          <p:cNvPr id="5" name="Espace réservé du texte 12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398801" y="2520325"/>
            <a:ext cx="3536950" cy="987373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/>
              <a:buNone/>
              <a:defRPr sz="2600" i="1">
                <a:solidFill>
                  <a:schemeClr val="accent3"/>
                </a:solidFill>
                <a:latin typeface="Georgia"/>
                <a:ea typeface="Georgia"/>
                <a:cs typeface="Georgia"/>
              </a:defRPr>
            </a:lvl1pPr>
            <a:lvl2pPr marL="457200" indent="0">
              <a:buNone/>
              <a:defRPr i="1">
                <a:solidFill>
                  <a:schemeClr val="accent1"/>
                </a:solidFill>
              </a:defRPr>
            </a:lvl2pPr>
            <a:lvl3pPr marL="914400" indent="0">
              <a:buNone/>
              <a:defRPr i="1">
                <a:solidFill>
                  <a:schemeClr val="accent1"/>
                </a:solidFill>
              </a:defRPr>
            </a:lvl3pPr>
            <a:lvl4pPr marL="1371600" indent="0">
              <a:buNone/>
              <a:defRPr i="1">
                <a:solidFill>
                  <a:schemeClr val="accent1"/>
                </a:solidFill>
              </a:defRPr>
            </a:lvl4pPr>
            <a:lvl5pPr marL="1828800" indent="0">
              <a:buNone/>
              <a:defRPr i="1"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fr-FR"/>
              <a:t>Ajoutez un sous-titre</a:t>
            </a:r>
            <a:br>
              <a:rPr lang="fr-FR"/>
            </a:br>
            <a:r>
              <a:rPr lang="fr-FR"/>
              <a:t>à votre page.</a:t>
            </a:r>
            <a:endParaRPr/>
          </a:p>
        </p:txBody>
      </p:sp>
      <p:cxnSp>
        <p:nvCxnSpPr>
          <p:cNvPr id="6" name="Connecteur droit 9" hidden="0"/>
          <p:cNvCxnSpPr>
            <a:cxnSpLocks/>
          </p:cNvCxnSpPr>
          <p:nvPr isPhoto="0" userDrawn="1"/>
        </p:nvCxnSpPr>
        <p:spPr bwMode="auto">
          <a:xfrm>
            <a:off x="4080933" y="1832547"/>
            <a:ext cx="0" cy="502545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11" hidden="0"/>
          <p:cNvSpPr>
            <a:spLocks noGrp="1"/>
          </p:cNvSpPr>
          <p:nvPr isPhoto="0" userDrawn="0">
            <p:ph type="body" sz="quarter" idx="14" hasCustomPrompt="1"/>
          </p:nvPr>
        </p:nvSpPr>
        <p:spPr bwMode="auto">
          <a:xfrm>
            <a:off x="4267200" y="1831976"/>
            <a:ext cx="5164138" cy="301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Cliquez pour modifier votre titre</a:t>
            </a:r>
            <a:br>
              <a:rPr lang="fr-FR"/>
            </a:br>
            <a:endParaRPr lang="fr-FR"/>
          </a:p>
        </p:txBody>
      </p:sp>
      <p:sp>
        <p:nvSpPr>
          <p:cNvPr id="8" name="Espace réservé du texte 11" hidden="0"/>
          <p:cNvSpPr>
            <a:spLocks noGrp="1"/>
          </p:cNvSpPr>
          <p:nvPr isPhoto="0" userDrawn="0">
            <p:ph type="body" sz="quarter" idx="15" hasCustomPrompt="1"/>
          </p:nvPr>
        </p:nvSpPr>
        <p:spPr bwMode="auto">
          <a:xfrm>
            <a:off x="4267200" y="2147888"/>
            <a:ext cx="5164138" cy="377625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Font typeface="Arial"/>
              <a:buChar char="•"/>
              <a:defRPr sz="1800" b="0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Cliquez pour entrez votre texte</a:t>
            </a:r>
            <a:br>
              <a:rPr lang="fr-FR"/>
            </a:b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 </a:t>
            </a:r>
            <a:r>
              <a:rPr lang="fr-FR"/>
              <a:t>Phasellus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 mi vitae </a:t>
            </a:r>
            <a:r>
              <a:rPr lang="fr-FR"/>
              <a:t>velit</a:t>
            </a:r>
            <a:r>
              <a:rPr lang="fr-FR"/>
              <a:t> </a:t>
            </a:r>
            <a:r>
              <a:rPr lang="fr-FR"/>
              <a:t>volutpat</a:t>
            </a:r>
            <a:r>
              <a:rPr lang="fr-FR"/>
              <a:t> </a:t>
            </a:r>
            <a:r>
              <a:rPr lang="fr-FR"/>
              <a:t>feugiat</a:t>
            </a:r>
            <a:r>
              <a:rPr lang="fr-FR"/>
              <a:t> ut vitae </a:t>
            </a:r>
            <a:r>
              <a:rPr lang="fr-FR"/>
              <a:t>leo</a:t>
            </a:r>
            <a:r>
              <a:rPr lang="fr-FR"/>
              <a:t>. </a:t>
            </a:r>
            <a:r>
              <a:rPr lang="fr-FR"/>
              <a:t>Proin</a:t>
            </a:r>
            <a:r>
              <a:rPr lang="fr-FR"/>
              <a:t> </a:t>
            </a:r>
            <a:r>
              <a:rPr lang="fr-FR"/>
              <a:t>ac</a:t>
            </a:r>
            <a:r>
              <a:rPr lang="fr-FR"/>
              <a:t> </a:t>
            </a:r>
            <a:r>
              <a:rPr lang="fr-FR"/>
              <a:t>viverra</a:t>
            </a:r>
            <a:r>
              <a:rPr lang="fr-FR"/>
              <a:t> ante. </a:t>
            </a:r>
            <a:r>
              <a:rPr lang="fr-FR"/>
              <a:t>Curabitur</a:t>
            </a:r>
            <a:r>
              <a:rPr lang="fr-FR"/>
              <a:t> </a:t>
            </a:r>
            <a:r>
              <a:rPr lang="fr-FR"/>
              <a:t>convallis</a:t>
            </a:r>
            <a:r>
              <a:rPr lang="fr-FR"/>
              <a:t> nunc id </a:t>
            </a:r>
            <a:r>
              <a:rPr lang="fr-FR"/>
              <a:t>neque</a:t>
            </a:r>
            <a:r>
              <a:rPr lang="fr-FR"/>
              <a:t> </a:t>
            </a:r>
            <a:r>
              <a:rPr lang="fr-FR"/>
              <a:t>sollicitudin</a:t>
            </a:r>
            <a:r>
              <a:rPr lang="fr-FR"/>
              <a:t> </a:t>
            </a:r>
            <a:r>
              <a:rPr lang="fr-FR"/>
              <a:t>facilisis</a:t>
            </a:r>
            <a:r>
              <a:rPr lang="fr-FR"/>
              <a:t>. </a:t>
            </a:r>
            <a:endParaRPr/>
          </a:p>
          <a:p>
            <a:pPr lvl="0">
              <a:defRPr/>
            </a:pP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 </a:t>
            </a:r>
            <a:r>
              <a:rPr lang="fr-FR"/>
              <a:t>Phasellus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 mi vitae </a:t>
            </a:r>
            <a:r>
              <a:rPr lang="fr-FR"/>
              <a:t>velit</a:t>
            </a:r>
            <a:r>
              <a:rPr lang="fr-FR"/>
              <a:t> </a:t>
            </a:r>
            <a:r>
              <a:rPr lang="fr-FR"/>
              <a:t>volutpat</a:t>
            </a:r>
            <a:r>
              <a:rPr lang="fr-FR"/>
              <a:t> </a:t>
            </a:r>
            <a:r>
              <a:rPr lang="fr-FR"/>
              <a:t>feugiat</a:t>
            </a:r>
            <a:r>
              <a:rPr lang="fr-FR"/>
              <a:t> ut vitae </a:t>
            </a:r>
            <a:r>
              <a:rPr lang="fr-FR"/>
              <a:t>leo</a:t>
            </a:r>
            <a:r>
              <a:rPr lang="fr-FR"/>
              <a:t>. </a:t>
            </a:r>
            <a:endParaRPr/>
          </a:p>
          <a:p>
            <a:pPr lvl="0">
              <a:defRPr/>
            </a:pPr>
            <a:r>
              <a:rPr lang="fr-FR"/>
              <a:t>Proin</a:t>
            </a:r>
            <a:r>
              <a:rPr lang="fr-FR"/>
              <a:t> </a:t>
            </a:r>
            <a:r>
              <a:rPr lang="fr-FR"/>
              <a:t>ac</a:t>
            </a:r>
            <a:r>
              <a:rPr lang="fr-FR"/>
              <a:t> </a:t>
            </a:r>
            <a:r>
              <a:rPr lang="fr-FR"/>
              <a:t>viverra</a:t>
            </a:r>
            <a:r>
              <a:rPr lang="fr-FR"/>
              <a:t> ante. </a:t>
            </a:r>
            <a:r>
              <a:rPr lang="fr-FR"/>
              <a:t>Curabitur</a:t>
            </a:r>
            <a:r>
              <a:rPr lang="fr-FR"/>
              <a:t> </a:t>
            </a:r>
            <a:r>
              <a:rPr lang="fr-FR"/>
              <a:t>convallis</a:t>
            </a:r>
            <a:r>
              <a:rPr lang="fr-FR"/>
              <a:t> nunc id </a:t>
            </a:r>
            <a:r>
              <a:rPr lang="fr-FR"/>
              <a:t>neque</a:t>
            </a:r>
            <a:r>
              <a:rPr lang="fr-FR"/>
              <a:t> </a:t>
            </a:r>
            <a:r>
              <a:rPr lang="fr-FR"/>
              <a:t>sollicitudin</a:t>
            </a:r>
            <a:r>
              <a:rPr lang="fr-FR"/>
              <a:t> </a:t>
            </a:r>
            <a:r>
              <a:rPr lang="fr-FR"/>
              <a:t>facilisis</a:t>
            </a:r>
            <a:r>
              <a:rPr lang="fr-FR"/>
              <a:t>.</a:t>
            </a:r>
            <a:endParaRPr/>
          </a:p>
        </p:txBody>
      </p:sp>
      <p:sp>
        <p:nvSpPr>
          <p:cNvPr id="9" name="Espace réservé du numéro de diapositive 5" hidden="0"/>
          <p:cNvSpPr>
            <a:spLocks noAdjustHandles="1" noChangeArrowheads="0"/>
          </p:cNvSpPr>
          <p:nvPr isPhoto="0" userDrawn="1"/>
        </p:nvSpPr>
        <p:spPr bwMode="auto">
          <a:xfrm>
            <a:off x="9164648" y="6346190"/>
            <a:ext cx="3906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D692DFB-66DC-1E48-9175-C62D70895E39}" type="slidenum">
              <a:t>‹N°›</a:t>
            </a:fld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du texte 21" hidden="0"/>
          <p:cNvSpPr>
            <a:spLocks noAdjustHandles="1" noChangeArrowheads="0"/>
          </p:cNvSpPr>
          <p:nvPr isPhoto="0" userDrawn="1"/>
        </p:nvSpPr>
        <p:spPr bwMode="auto">
          <a:xfrm>
            <a:off x="7946135" y="6433565"/>
            <a:ext cx="1297994" cy="194819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900" b="1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2pPr>
            <a:lvl3pPr marL="9144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3pPr>
            <a:lvl4pPr marL="13716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4pPr>
            <a:lvl5pPr marL="18288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ISAE-SUPAERO    /</a:t>
            </a:r>
            <a:endParaRPr/>
          </a:p>
        </p:txBody>
      </p:sp>
      <p:sp>
        <p:nvSpPr>
          <p:cNvPr id="11" name="Espace réservé du texte 11" hidden="0"/>
          <p:cNvSpPr>
            <a:spLocks noGrp="1"/>
          </p:cNvSpPr>
          <p:nvPr isPhoto="0" userDrawn="0">
            <p:ph type="body" sz="quarter" idx="20" hasCustomPrompt="1"/>
          </p:nvPr>
        </p:nvSpPr>
        <p:spPr bwMode="auto">
          <a:xfrm>
            <a:off x="4267200" y="6433565"/>
            <a:ext cx="2515161" cy="202801"/>
          </a:xfrm>
          <a:prstGeom prst="rect">
            <a:avLst/>
          </a:prstGeom>
        </p:spPr>
        <p:txBody>
          <a:bodyPr/>
          <a:lstStyle>
            <a:lvl1pPr marL="0" marR="0" indent="0" algn="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9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Titre du Document</a:t>
            </a:r>
            <a:endParaRPr/>
          </a:p>
        </p:txBody>
      </p:sp>
      <p:sp>
        <p:nvSpPr>
          <p:cNvPr id="12" name="Espace réservé du texte 11" hidden="0"/>
          <p:cNvSpPr>
            <a:spLocks noGrp="1"/>
          </p:cNvSpPr>
          <p:nvPr isPhoto="0" userDrawn="0">
            <p:ph type="body" sz="quarter" idx="21" hasCustomPrompt="1"/>
          </p:nvPr>
        </p:nvSpPr>
        <p:spPr bwMode="auto">
          <a:xfrm>
            <a:off x="6781959" y="6433565"/>
            <a:ext cx="1218915" cy="202801"/>
          </a:xfrm>
          <a:prstGeom prst="rect">
            <a:avLst/>
          </a:prstGeom>
        </p:spPr>
        <p:txBody>
          <a:bodyPr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9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/     21/11/2017    /</a:t>
            </a:r>
            <a:endParaRPr/>
          </a:p>
        </p:txBody>
      </p:sp>
      <p:sp>
        <p:nvSpPr>
          <p:cNvPr id="13" name="Titre 1" hidden="0"/>
          <p:cNvSpPr>
            <a:spLocks noAdjustHandles="1" noChangeArrowheads="0"/>
          </p:cNvSpPr>
          <p:nvPr isPhoto="0" userDrawn="1"/>
        </p:nvSpPr>
        <p:spPr bwMode="auto">
          <a:xfrm>
            <a:off x="415426" y="428041"/>
            <a:ext cx="3536950" cy="359029"/>
          </a:xfrm>
          <a:prstGeom prst="rect">
            <a:avLst/>
          </a:prstGeom>
        </p:spPr>
        <p:txBody>
          <a:bodyPr anchor="b"/>
          <a:lstStyle>
            <a:lvl1pPr algn="r" defTabSz="914400">
              <a:lnSpc>
                <a:spcPct val="9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>
              <a:defRPr/>
            </a:pPr>
            <a:r>
              <a:rPr lang="fr-FR" sz="1800">
                <a:solidFill>
                  <a:schemeClr val="bg1"/>
                </a:solidFill>
              </a:rPr>
              <a:t>Modifiez le titre</a:t>
            </a:r>
            <a:endParaRPr/>
          </a:p>
        </p:txBody>
      </p:sp>
    </p:spTree>
  </p:cSld>
  <p:clrMapOvr>
    <a:masterClrMapping/>
  </p:clrMapOvr>
  <p:hf dt="1" ftr="1" hdr="1" sldNum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re + textes 2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 hidden="0"/>
          <p:cNvSpPr>
            <a:spLocks noAdjustHandles="1" noChangeArrowheads="0"/>
          </p:cNvSpPr>
          <p:nvPr isPhoto="0" userDrawn="1"/>
        </p:nvSpPr>
        <p:spPr bwMode="auto">
          <a:xfrm>
            <a:off x="9164648" y="6346190"/>
            <a:ext cx="3906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BCEB832-F9DD-41A3-BF66-B01354499E6E}" type="slidenum">
              <a:t>‹N°›</a:t>
            </a:fld>
            <a:endParaRPr lang="fr-FR">
              <a:solidFill>
                <a:schemeClr val="accent3"/>
              </a:solidFill>
            </a:endParaRPr>
          </a:p>
        </p:txBody>
      </p:sp>
      <p:sp>
        <p:nvSpPr>
          <p:cNvPr id="5" name="Espace réservé du texte 21" hidden="0"/>
          <p:cNvSpPr>
            <a:spLocks noAdjustHandles="1" noChangeArrowheads="0"/>
          </p:cNvSpPr>
          <p:nvPr isPhoto="0" userDrawn="1"/>
        </p:nvSpPr>
        <p:spPr bwMode="auto">
          <a:xfrm>
            <a:off x="7946135" y="6433565"/>
            <a:ext cx="1297994" cy="194819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900" b="1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2pPr>
            <a:lvl3pPr marL="9144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3pPr>
            <a:lvl4pPr marL="13716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4pPr>
            <a:lvl5pPr marL="18288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ISAE-SUPAERO    /</a:t>
            </a:r>
            <a:endParaRPr/>
          </a:p>
        </p:txBody>
      </p:sp>
      <p:sp>
        <p:nvSpPr>
          <p:cNvPr id="6" name="Espace réservé du texte 11" hidden="0"/>
          <p:cNvSpPr>
            <a:spLocks noGrp="1"/>
          </p:cNvSpPr>
          <p:nvPr isPhoto="0" userDrawn="0">
            <p:ph type="body" sz="quarter" idx="21" hasCustomPrompt="1"/>
          </p:nvPr>
        </p:nvSpPr>
        <p:spPr bwMode="auto">
          <a:xfrm>
            <a:off x="6781959" y="6433565"/>
            <a:ext cx="1218915" cy="202801"/>
          </a:xfrm>
          <a:prstGeom prst="rect">
            <a:avLst/>
          </a:prstGeom>
        </p:spPr>
        <p:txBody>
          <a:bodyPr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9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/     11/12/2017    /</a:t>
            </a:r>
            <a:endParaRPr/>
          </a:p>
        </p:txBody>
      </p:sp>
      <p:sp>
        <p:nvSpPr>
          <p:cNvPr id="7" name="Espace réservé du texte 11" hidden="0"/>
          <p:cNvSpPr>
            <a:spLocks noGrp="1"/>
          </p:cNvSpPr>
          <p:nvPr isPhoto="0" userDrawn="0">
            <p:ph type="body" sz="quarter" idx="22" hasCustomPrompt="1"/>
          </p:nvPr>
        </p:nvSpPr>
        <p:spPr bwMode="auto">
          <a:xfrm>
            <a:off x="4267200" y="6433565"/>
            <a:ext cx="2515161" cy="202801"/>
          </a:xfrm>
          <a:prstGeom prst="rect">
            <a:avLst/>
          </a:prstGeom>
        </p:spPr>
        <p:txBody>
          <a:bodyPr/>
          <a:lstStyle>
            <a:lvl1pPr marL="0" marR="0" indent="0" algn="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9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CODIR</a:t>
            </a:r>
            <a:endParaRPr/>
          </a:p>
        </p:txBody>
      </p:sp>
      <p:sp>
        <p:nvSpPr>
          <p:cNvPr id="8" name="Espace réservé du texte 11" hidden="0"/>
          <p:cNvSpPr>
            <a:spLocks noGrp="1"/>
          </p:cNvSpPr>
          <p:nvPr isPhoto="0" userDrawn="0">
            <p:ph type="body" sz="quarter" idx="14" hasCustomPrompt="1"/>
          </p:nvPr>
        </p:nvSpPr>
        <p:spPr bwMode="auto">
          <a:xfrm>
            <a:off x="440140" y="1671336"/>
            <a:ext cx="9015912" cy="340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Cliquez pour modifier votre titre</a:t>
            </a:r>
            <a:br>
              <a:rPr lang="fr-FR"/>
            </a:br>
            <a:endParaRPr lang="fr-FR"/>
          </a:p>
        </p:txBody>
      </p:sp>
      <p:sp>
        <p:nvSpPr>
          <p:cNvPr id="9" name="Espace réservé du texte 11" hidden="0"/>
          <p:cNvSpPr>
            <a:spLocks noGrp="1"/>
          </p:cNvSpPr>
          <p:nvPr isPhoto="0" userDrawn="0">
            <p:ph type="body" sz="quarter" idx="15" hasCustomPrompt="1"/>
          </p:nvPr>
        </p:nvSpPr>
        <p:spPr bwMode="auto">
          <a:xfrm>
            <a:off x="440140" y="1987248"/>
            <a:ext cx="9015912" cy="4263654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Font typeface="Arial"/>
              <a:buChar char="•"/>
              <a:defRPr sz="1800" b="0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Cliquez pour entrez votre texte</a:t>
            </a:r>
            <a:br>
              <a:rPr lang="fr-FR"/>
            </a:b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 </a:t>
            </a:r>
            <a:r>
              <a:rPr lang="fr-FR"/>
              <a:t>Phasellus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 mi vitae </a:t>
            </a:r>
            <a:r>
              <a:rPr lang="fr-FR"/>
              <a:t>velit</a:t>
            </a:r>
            <a:r>
              <a:rPr lang="fr-FR"/>
              <a:t> </a:t>
            </a:r>
            <a:r>
              <a:rPr lang="fr-FR"/>
              <a:t>volutpat</a:t>
            </a:r>
            <a:r>
              <a:rPr lang="fr-FR"/>
              <a:t> </a:t>
            </a:r>
            <a:r>
              <a:rPr lang="fr-FR"/>
              <a:t>feugiat</a:t>
            </a:r>
            <a:r>
              <a:rPr lang="fr-FR"/>
              <a:t> ut vitae </a:t>
            </a:r>
            <a:r>
              <a:rPr lang="fr-FR"/>
              <a:t>leo</a:t>
            </a:r>
            <a:r>
              <a:rPr lang="fr-FR"/>
              <a:t>. </a:t>
            </a:r>
            <a:r>
              <a:rPr lang="fr-FR"/>
              <a:t>Proin</a:t>
            </a:r>
            <a:r>
              <a:rPr lang="fr-FR"/>
              <a:t> </a:t>
            </a:r>
            <a:r>
              <a:rPr lang="fr-FR"/>
              <a:t>ac</a:t>
            </a:r>
            <a:r>
              <a:rPr lang="fr-FR"/>
              <a:t> </a:t>
            </a:r>
            <a:r>
              <a:rPr lang="fr-FR"/>
              <a:t>viverra</a:t>
            </a:r>
            <a:r>
              <a:rPr lang="fr-FR"/>
              <a:t> ante. </a:t>
            </a:r>
            <a:r>
              <a:rPr lang="fr-FR"/>
              <a:t>Curabitur</a:t>
            </a:r>
            <a:r>
              <a:rPr lang="fr-FR"/>
              <a:t> </a:t>
            </a:r>
            <a:r>
              <a:rPr lang="fr-FR"/>
              <a:t>convallis</a:t>
            </a:r>
            <a:r>
              <a:rPr lang="fr-FR"/>
              <a:t> nunc id </a:t>
            </a:r>
            <a:r>
              <a:rPr lang="fr-FR"/>
              <a:t>neque</a:t>
            </a:r>
            <a:r>
              <a:rPr lang="fr-FR"/>
              <a:t> </a:t>
            </a:r>
            <a:r>
              <a:rPr lang="fr-FR"/>
              <a:t>sollicitudin</a:t>
            </a:r>
            <a:r>
              <a:rPr lang="fr-FR"/>
              <a:t> </a:t>
            </a:r>
            <a:r>
              <a:rPr lang="fr-FR"/>
              <a:t>facilisis</a:t>
            </a:r>
            <a:r>
              <a:rPr lang="fr-FR"/>
              <a:t>. </a:t>
            </a:r>
            <a:endParaRPr/>
          </a:p>
          <a:p>
            <a:pPr lvl="0">
              <a:defRPr/>
            </a:pP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 </a:t>
            </a:r>
            <a:r>
              <a:rPr lang="fr-FR"/>
              <a:t>Phasellus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 mi vitae </a:t>
            </a:r>
            <a:r>
              <a:rPr lang="fr-FR"/>
              <a:t>velit</a:t>
            </a:r>
            <a:r>
              <a:rPr lang="fr-FR"/>
              <a:t> </a:t>
            </a:r>
            <a:r>
              <a:rPr lang="fr-FR"/>
              <a:t>volutpat</a:t>
            </a:r>
            <a:r>
              <a:rPr lang="fr-FR"/>
              <a:t> </a:t>
            </a:r>
            <a:r>
              <a:rPr lang="fr-FR"/>
              <a:t>feugiat</a:t>
            </a:r>
            <a:r>
              <a:rPr lang="fr-FR"/>
              <a:t> ut vitae </a:t>
            </a:r>
            <a:r>
              <a:rPr lang="fr-FR"/>
              <a:t>leo</a:t>
            </a:r>
            <a:r>
              <a:rPr lang="fr-FR"/>
              <a:t>. </a:t>
            </a:r>
            <a:endParaRPr/>
          </a:p>
          <a:p>
            <a:pPr lvl="0">
              <a:defRPr/>
            </a:pPr>
            <a:r>
              <a:rPr lang="fr-FR"/>
              <a:t>Proin</a:t>
            </a:r>
            <a:r>
              <a:rPr lang="fr-FR"/>
              <a:t> </a:t>
            </a:r>
            <a:r>
              <a:rPr lang="fr-FR"/>
              <a:t>ac</a:t>
            </a:r>
            <a:r>
              <a:rPr lang="fr-FR"/>
              <a:t> </a:t>
            </a:r>
            <a:r>
              <a:rPr lang="fr-FR"/>
              <a:t>viverra</a:t>
            </a:r>
            <a:r>
              <a:rPr lang="fr-FR"/>
              <a:t> ante. </a:t>
            </a:r>
            <a:r>
              <a:rPr lang="fr-FR"/>
              <a:t>Curabitur</a:t>
            </a:r>
            <a:r>
              <a:rPr lang="fr-FR"/>
              <a:t> </a:t>
            </a:r>
            <a:r>
              <a:rPr lang="fr-FR"/>
              <a:t>convallis</a:t>
            </a:r>
            <a:r>
              <a:rPr lang="fr-FR"/>
              <a:t> nunc id </a:t>
            </a:r>
            <a:r>
              <a:rPr lang="fr-FR"/>
              <a:t>neque</a:t>
            </a:r>
            <a:r>
              <a:rPr lang="fr-FR"/>
              <a:t> </a:t>
            </a:r>
            <a:r>
              <a:rPr lang="fr-FR"/>
              <a:t>sollicitudin</a:t>
            </a:r>
            <a:r>
              <a:rPr lang="fr-FR"/>
              <a:t> </a:t>
            </a:r>
            <a:r>
              <a:rPr lang="fr-FR"/>
              <a:t>facilisis</a:t>
            </a:r>
            <a:r>
              <a:rPr lang="fr-FR"/>
              <a:t>.</a:t>
            </a:r>
            <a:endParaRPr/>
          </a:p>
        </p:txBody>
      </p:sp>
      <p:sp>
        <p:nvSpPr>
          <p:cNvPr id="10" name="Titre 1" hidden="0"/>
          <p:cNvSpPr>
            <a:spLocks noAdjustHandles="1" noChangeArrowheads="0"/>
          </p:cNvSpPr>
          <p:nvPr isPhoto="0" userDrawn="1"/>
        </p:nvSpPr>
        <p:spPr bwMode="auto">
          <a:xfrm>
            <a:off x="415426" y="428041"/>
            <a:ext cx="3536950" cy="359029"/>
          </a:xfrm>
          <a:prstGeom prst="rect">
            <a:avLst/>
          </a:prstGeom>
        </p:spPr>
        <p:txBody>
          <a:bodyPr anchor="b"/>
          <a:lstStyle>
            <a:lvl1pPr algn="r" defTabSz="914400">
              <a:lnSpc>
                <a:spcPct val="9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>
              <a:defRPr/>
            </a:pPr>
            <a:r>
              <a:rPr lang="fr-FR" sz="1800">
                <a:solidFill>
                  <a:schemeClr val="bg1"/>
                </a:solidFill>
              </a:rPr>
              <a:t>Ordre du </a:t>
            </a:r>
            <a:r>
              <a:rPr lang="fr-FR" sz="1800">
                <a:solidFill>
                  <a:schemeClr val="bg1"/>
                </a:solidFill>
              </a:rPr>
              <a:t> jour</a:t>
            </a:r>
            <a:endParaRPr lang="fr-FR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hf dt="1" ftr="1" hdr="1" sldNum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isposition personnalisé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ctrTitle" hasCustomPrompt="1"/>
          </p:nvPr>
        </p:nvSpPr>
        <p:spPr bwMode="auto">
          <a:xfrm>
            <a:off x="398801" y="1832547"/>
            <a:ext cx="3536950" cy="538162"/>
          </a:xfrm>
          <a:prstGeom prst="rect">
            <a:avLst/>
          </a:prstGeom>
        </p:spPr>
        <p:txBody>
          <a:bodyPr anchor="b"/>
          <a:lstStyle>
            <a:lvl1pPr algn="l">
              <a:defRPr sz="3000" b="1">
                <a:solidFill>
                  <a:schemeClr val="accent3"/>
                </a:solidFill>
                <a:latin typeface="Georgia"/>
                <a:ea typeface="Georgia"/>
                <a:cs typeface="Georgia"/>
              </a:defRPr>
            </a:lvl1pPr>
          </a:lstStyle>
          <a:p>
            <a:pPr>
              <a:defRPr/>
            </a:pPr>
            <a:r>
              <a:rPr lang="fr-FR"/>
              <a:t>Modifiez le titre</a:t>
            </a:r>
            <a:endParaRPr/>
          </a:p>
        </p:txBody>
      </p:sp>
      <p:sp>
        <p:nvSpPr>
          <p:cNvPr id="5" name="Espace réservé du texte 12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398801" y="2520325"/>
            <a:ext cx="3536950" cy="987373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/>
              <a:buNone/>
              <a:defRPr sz="2600" i="1">
                <a:solidFill>
                  <a:schemeClr val="accent3"/>
                </a:solidFill>
                <a:latin typeface="Georgia"/>
                <a:ea typeface="Georgia"/>
                <a:cs typeface="Georgia"/>
              </a:defRPr>
            </a:lvl1pPr>
            <a:lvl2pPr marL="457200" indent="0">
              <a:buNone/>
              <a:defRPr i="1">
                <a:solidFill>
                  <a:schemeClr val="accent1"/>
                </a:solidFill>
              </a:defRPr>
            </a:lvl2pPr>
            <a:lvl3pPr marL="914400" indent="0">
              <a:buNone/>
              <a:defRPr i="1">
                <a:solidFill>
                  <a:schemeClr val="accent1"/>
                </a:solidFill>
              </a:defRPr>
            </a:lvl3pPr>
            <a:lvl4pPr marL="1371600" indent="0">
              <a:buNone/>
              <a:defRPr i="1">
                <a:solidFill>
                  <a:schemeClr val="accent1"/>
                </a:solidFill>
              </a:defRPr>
            </a:lvl4pPr>
            <a:lvl5pPr marL="1828800" indent="0">
              <a:buNone/>
              <a:defRPr i="1"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fr-FR"/>
              <a:t>Ajoutez un sous-titre</a:t>
            </a:r>
            <a:br>
              <a:rPr lang="fr-FR"/>
            </a:br>
            <a:r>
              <a:rPr lang="fr-FR"/>
              <a:t>à votre page.</a:t>
            </a:r>
            <a:endParaRPr/>
          </a:p>
        </p:txBody>
      </p:sp>
      <p:sp>
        <p:nvSpPr>
          <p:cNvPr id="6" name="Espace réservé du texte 11" hidden="0"/>
          <p:cNvSpPr>
            <a:spLocks noGrp="1"/>
          </p:cNvSpPr>
          <p:nvPr isPhoto="0" userDrawn="0">
            <p:ph type="body" sz="quarter" idx="14" hasCustomPrompt="1"/>
          </p:nvPr>
        </p:nvSpPr>
        <p:spPr bwMode="auto">
          <a:xfrm>
            <a:off x="4267200" y="1831976"/>
            <a:ext cx="5164138" cy="301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Cliquez pour modifier votre titre</a:t>
            </a:r>
            <a:br>
              <a:rPr lang="fr-FR"/>
            </a:br>
            <a:endParaRPr lang="fr-FR"/>
          </a:p>
        </p:txBody>
      </p:sp>
      <p:sp>
        <p:nvSpPr>
          <p:cNvPr id="7" name="Espace réservé du texte 11" hidden="0"/>
          <p:cNvSpPr>
            <a:spLocks noGrp="1"/>
          </p:cNvSpPr>
          <p:nvPr isPhoto="0" userDrawn="0">
            <p:ph type="body" sz="quarter" idx="15" hasCustomPrompt="1"/>
          </p:nvPr>
        </p:nvSpPr>
        <p:spPr bwMode="auto">
          <a:xfrm>
            <a:off x="4267200" y="2147888"/>
            <a:ext cx="5164138" cy="228818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Font typeface="Arial"/>
              <a:buChar char="•"/>
              <a:defRPr sz="1800" b="0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Cliquez pour entrez votre texte</a:t>
            </a:r>
            <a:br>
              <a:rPr lang="fr-FR"/>
            </a:b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 </a:t>
            </a:r>
            <a:r>
              <a:rPr lang="fr-FR"/>
              <a:t>Phasellus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 mi vitae </a:t>
            </a:r>
            <a:r>
              <a:rPr lang="fr-FR"/>
              <a:t>velit</a:t>
            </a:r>
            <a:r>
              <a:rPr lang="fr-FR"/>
              <a:t> </a:t>
            </a:r>
            <a:r>
              <a:rPr lang="fr-FR"/>
              <a:t>volutpat</a:t>
            </a:r>
            <a:r>
              <a:rPr lang="fr-FR"/>
              <a:t> </a:t>
            </a:r>
            <a:r>
              <a:rPr lang="fr-FR"/>
              <a:t>feugiat</a:t>
            </a:r>
            <a:r>
              <a:rPr lang="fr-FR"/>
              <a:t> ut vitae </a:t>
            </a:r>
            <a:r>
              <a:rPr lang="fr-FR"/>
              <a:t>leo</a:t>
            </a:r>
            <a:r>
              <a:rPr lang="fr-FR"/>
              <a:t>. </a:t>
            </a:r>
            <a:r>
              <a:rPr lang="fr-FR"/>
              <a:t>Proin</a:t>
            </a:r>
            <a:r>
              <a:rPr lang="fr-FR"/>
              <a:t> </a:t>
            </a:r>
            <a:r>
              <a:rPr lang="fr-FR"/>
              <a:t>ac</a:t>
            </a:r>
            <a:r>
              <a:rPr lang="fr-FR"/>
              <a:t> </a:t>
            </a:r>
            <a:r>
              <a:rPr lang="fr-FR"/>
              <a:t>viverra</a:t>
            </a:r>
            <a:r>
              <a:rPr lang="fr-FR"/>
              <a:t> ante. </a:t>
            </a:r>
            <a:r>
              <a:rPr lang="fr-FR"/>
              <a:t>Curabitur</a:t>
            </a:r>
            <a:r>
              <a:rPr lang="fr-FR"/>
              <a:t> </a:t>
            </a:r>
            <a:r>
              <a:rPr lang="fr-FR"/>
              <a:t>convallis</a:t>
            </a:r>
            <a:r>
              <a:rPr lang="fr-FR"/>
              <a:t> nunc id </a:t>
            </a:r>
            <a:r>
              <a:rPr lang="fr-FR"/>
              <a:t>neque</a:t>
            </a:r>
            <a:r>
              <a:rPr lang="fr-FR"/>
              <a:t> </a:t>
            </a:r>
            <a:r>
              <a:rPr lang="fr-FR"/>
              <a:t>sollicitudin</a:t>
            </a:r>
            <a:r>
              <a:rPr lang="fr-FR"/>
              <a:t> </a:t>
            </a:r>
            <a:r>
              <a:rPr lang="fr-FR"/>
              <a:t>facilisis</a:t>
            </a:r>
            <a:r>
              <a:rPr lang="fr-FR"/>
              <a:t>. </a:t>
            </a:r>
            <a:endParaRPr/>
          </a:p>
          <a:p>
            <a:pPr lvl="0">
              <a:defRPr/>
            </a:pP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 </a:t>
            </a:r>
            <a:r>
              <a:rPr lang="fr-FR"/>
              <a:t>Phasellus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 mi vitae </a:t>
            </a:r>
            <a:r>
              <a:rPr lang="fr-FR"/>
              <a:t>velit</a:t>
            </a:r>
            <a:r>
              <a:rPr lang="fr-FR"/>
              <a:t>.</a:t>
            </a:r>
            <a:endParaRPr/>
          </a:p>
        </p:txBody>
      </p:sp>
      <p:cxnSp>
        <p:nvCxnSpPr>
          <p:cNvPr id="8" name="Connecteur droit 7" hidden="0"/>
          <p:cNvCxnSpPr>
            <a:cxnSpLocks/>
          </p:cNvCxnSpPr>
          <p:nvPr isPhoto="0" userDrawn="1"/>
        </p:nvCxnSpPr>
        <p:spPr bwMode="auto">
          <a:xfrm>
            <a:off x="4080933" y="1832547"/>
            <a:ext cx="0" cy="502545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11" hidden="0"/>
          <p:cNvSpPr>
            <a:spLocks noGrp="1"/>
          </p:cNvSpPr>
          <p:nvPr isPhoto="0" userDrawn="0">
            <p:ph type="body" sz="quarter" idx="16" hasCustomPrompt="1"/>
          </p:nvPr>
        </p:nvSpPr>
        <p:spPr bwMode="auto">
          <a:xfrm>
            <a:off x="4267200" y="4674030"/>
            <a:ext cx="5164138" cy="301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Cliquez pour modifier votre titre</a:t>
            </a:r>
            <a:br>
              <a:rPr lang="fr-FR"/>
            </a:br>
            <a:endParaRPr lang="fr-FR"/>
          </a:p>
        </p:txBody>
      </p:sp>
      <p:sp>
        <p:nvSpPr>
          <p:cNvPr id="10" name="Espace réservé du texte 11" hidden="0"/>
          <p:cNvSpPr>
            <a:spLocks noGrp="1"/>
          </p:cNvSpPr>
          <p:nvPr isPhoto="0" userDrawn="0">
            <p:ph type="body" sz="quarter" idx="17" hasCustomPrompt="1"/>
          </p:nvPr>
        </p:nvSpPr>
        <p:spPr bwMode="auto">
          <a:xfrm>
            <a:off x="4267200" y="4989942"/>
            <a:ext cx="5164138" cy="1294744"/>
          </a:xfrm>
          <a:prstGeom prst="rect">
            <a:avLst/>
          </a:prstGeom>
        </p:spPr>
        <p:txBody>
          <a:bodyPr/>
          <a:lstStyle>
            <a:lvl1pPr marL="285750" marR="0" indent="-28575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Cliquez pour entrez votre texte</a:t>
            </a:r>
            <a:br>
              <a:rPr lang="fr-FR"/>
            </a:b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</a:t>
            </a:r>
            <a:endParaRPr/>
          </a:p>
          <a:p>
            <a:pPr marL="285750" marR="0" lvl="0" indent="-28575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 </a:t>
            </a:r>
            <a:endParaRPr/>
          </a:p>
          <a:p>
            <a:pPr lvl="0">
              <a:defRPr/>
            </a:pPr>
            <a:endParaRPr lang="fr-FR"/>
          </a:p>
          <a:p>
            <a:pPr lvl="0">
              <a:defRPr/>
            </a:pPr>
            <a:endParaRPr lang="fr-FR"/>
          </a:p>
        </p:txBody>
      </p:sp>
      <p:sp>
        <p:nvSpPr>
          <p:cNvPr id="11" name="Espace réservé du numéro de diapositive 5" hidden="0"/>
          <p:cNvSpPr>
            <a:spLocks noAdjustHandles="1" noChangeArrowheads="0"/>
          </p:cNvSpPr>
          <p:nvPr isPhoto="0" userDrawn="1"/>
        </p:nvSpPr>
        <p:spPr bwMode="auto">
          <a:xfrm>
            <a:off x="9164648" y="6346190"/>
            <a:ext cx="3906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D692DFB-66DC-1E48-9175-C62D70895E39}" type="slidenum">
              <a:t>‹N°›</a:t>
            </a:fld>
            <a:endParaRPr lang="fr-FR">
              <a:solidFill>
                <a:schemeClr val="accent3"/>
              </a:solidFill>
            </a:endParaRPr>
          </a:p>
        </p:txBody>
      </p:sp>
      <p:sp>
        <p:nvSpPr>
          <p:cNvPr id="12" name="Espace réservé du texte 21" hidden="0"/>
          <p:cNvSpPr>
            <a:spLocks noAdjustHandles="1" noChangeArrowheads="0"/>
          </p:cNvSpPr>
          <p:nvPr isPhoto="0" userDrawn="1"/>
        </p:nvSpPr>
        <p:spPr bwMode="auto">
          <a:xfrm>
            <a:off x="7946135" y="6433565"/>
            <a:ext cx="1297994" cy="194819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900" b="1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2pPr>
            <a:lvl3pPr marL="9144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3pPr>
            <a:lvl4pPr marL="13716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4pPr>
            <a:lvl5pPr marL="18288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ISAE-SUPAERO    /</a:t>
            </a:r>
            <a:endParaRPr/>
          </a:p>
        </p:txBody>
      </p:sp>
      <p:sp>
        <p:nvSpPr>
          <p:cNvPr id="13" name="Espace réservé du texte 11" hidden="0"/>
          <p:cNvSpPr>
            <a:spLocks noGrp="1"/>
          </p:cNvSpPr>
          <p:nvPr isPhoto="0" userDrawn="0">
            <p:ph type="body" sz="quarter" idx="21" hasCustomPrompt="1"/>
          </p:nvPr>
        </p:nvSpPr>
        <p:spPr bwMode="auto">
          <a:xfrm>
            <a:off x="6781959" y="6433565"/>
            <a:ext cx="1218915" cy="202801"/>
          </a:xfrm>
          <a:prstGeom prst="rect">
            <a:avLst/>
          </a:prstGeom>
        </p:spPr>
        <p:txBody>
          <a:bodyPr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9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/     21/11/2017    /</a:t>
            </a:r>
            <a:endParaRPr/>
          </a:p>
        </p:txBody>
      </p:sp>
      <p:sp>
        <p:nvSpPr>
          <p:cNvPr id="14" name="Espace réservé du texte 11" hidden="0"/>
          <p:cNvSpPr>
            <a:spLocks noGrp="1"/>
          </p:cNvSpPr>
          <p:nvPr isPhoto="0" userDrawn="0">
            <p:ph type="body" sz="quarter" idx="22" hasCustomPrompt="1"/>
          </p:nvPr>
        </p:nvSpPr>
        <p:spPr bwMode="auto">
          <a:xfrm>
            <a:off x="4267200" y="6433565"/>
            <a:ext cx="2515161" cy="202801"/>
          </a:xfrm>
          <a:prstGeom prst="rect">
            <a:avLst/>
          </a:prstGeom>
        </p:spPr>
        <p:txBody>
          <a:bodyPr/>
          <a:lstStyle>
            <a:lvl1pPr marL="0" marR="0" indent="0" algn="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9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Titre du Document</a:t>
            </a:r>
            <a:endParaRPr/>
          </a:p>
        </p:txBody>
      </p:sp>
      <p:sp>
        <p:nvSpPr>
          <p:cNvPr id="15" name="Titre 1" hidden="0"/>
          <p:cNvSpPr>
            <a:spLocks noAdjustHandles="1" noChangeArrowheads="0"/>
          </p:cNvSpPr>
          <p:nvPr isPhoto="0" userDrawn="1"/>
        </p:nvSpPr>
        <p:spPr bwMode="auto">
          <a:xfrm>
            <a:off x="415426" y="428041"/>
            <a:ext cx="3536950" cy="359029"/>
          </a:xfrm>
          <a:prstGeom prst="rect">
            <a:avLst/>
          </a:prstGeom>
        </p:spPr>
        <p:txBody>
          <a:bodyPr anchor="b"/>
          <a:lstStyle>
            <a:lvl1pPr algn="r" defTabSz="914400">
              <a:lnSpc>
                <a:spcPct val="9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>
              <a:defRPr/>
            </a:pPr>
            <a:r>
              <a:rPr lang="fr-FR" sz="1800">
                <a:solidFill>
                  <a:schemeClr val="bg1"/>
                </a:solidFill>
              </a:rPr>
              <a:t>Modifiez le titre</a:t>
            </a:r>
            <a:endParaRPr/>
          </a:p>
        </p:txBody>
      </p:sp>
    </p:spTree>
  </p:cSld>
  <p:clrMapOvr>
    <a:masterClrMapping/>
  </p:clrMapOvr>
  <p:hf dt="1" ftr="1" hdr="1" sldNum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extes + graphiqu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ctrTitle" hasCustomPrompt="1"/>
          </p:nvPr>
        </p:nvSpPr>
        <p:spPr bwMode="auto">
          <a:xfrm>
            <a:off x="398801" y="1832547"/>
            <a:ext cx="3536950" cy="538162"/>
          </a:xfrm>
          <a:prstGeom prst="rect">
            <a:avLst/>
          </a:prstGeom>
        </p:spPr>
        <p:txBody>
          <a:bodyPr anchor="b"/>
          <a:lstStyle>
            <a:lvl1pPr algn="l">
              <a:defRPr sz="3000" b="1">
                <a:solidFill>
                  <a:schemeClr val="accent3"/>
                </a:solidFill>
                <a:latin typeface="Georgia"/>
                <a:ea typeface="Georgia"/>
                <a:cs typeface="Georgia"/>
              </a:defRPr>
            </a:lvl1pPr>
          </a:lstStyle>
          <a:p>
            <a:pPr>
              <a:defRPr/>
            </a:pPr>
            <a:r>
              <a:rPr lang="fr-FR"/>
              <a:t>Modifiez le titre</a:t>
            </a:r>
            <a:endParaRPr/>
          </a:p>
        </p:txBody>
      </p:sp>
      <p:sp>
        <p:nvSpPr>
          <p:cNvPr id="5" name="Espace réservé du texte 12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398801" y="2520325"/>
            <a:ext cx="3536950" cy="9873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i="1">
                <a:solidFill>
                  <a:schemeClr val="accent3"/>
                </a:solidFill>
                <a:latin typeface="Georgia"/>
                <a:ea typeface="Georgia"/>
                <a:cs typeface="Georgia"/>
              </a:defRPr>
            </a:lvl1pPr>
            <a:lvl2pPr marL="457200" indent="0">
              <a:buNone/>
              <a:defRPr i="1">
                <a:solidFill>
                  <a:schemeClr val="accent1"/>
                </a:solidFill>
              </a:defRPr>
            </a:lvl2pPr>
            <a:lvl3pPr marL="914400" indent="0">
              <a:buNone/>
              <a:defRPr i="1">
                <a:solidFill>
                  <a:schemeClr val="accent1"/>
                </a:solidFill>
              </a:defRPr>
            </a:lvl3pPr>
            <a:lvl4pPr marL="1371600" indent="0">
              <a:buNone/>
              <a:defRPr i="1">
                <a:solidFill>
                  <a:schemeClr val="accent1"/>
                </a:solidFill>
              </a:defRPr>
            </a:lvl4pPr>
            <a:lvl5pPr marL="1828800" indent="0">
              <a:buNone/>
              <a:defRPr i="1"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fr-FR"/>
              <a:t>Ajoutez un sous-titre</a:t>
            </a:r>
            <a:br>
              <a:rPr lang="fr-FR"/>
            </a:br>
            <a:r>
              <a:rPr lang="fr-FR"/>
              <a:t>à votre page</a:t>
            </a:r>
            <a:endParaRPr/>
          </a:p>
        </p:txBody>
      </p:sp>
      <p:sp>
        <p:nvSpPr>
          <p:cNvPr id="6" name="Espace réservé du texte 11" hidden="0"/>
          <p:cNvSpPr>
            <a:spLocks noGrp="1"/>
          </p:cNvSpPr>
          <p:nvPr isPhoto="0" userDrawn="0">
            <p:ph type="body" sz="quarter" idx="14" hasCustomPrompt="1"/>
          </p:nvPr>
        </p:nvSpPr>
        <p:spPr bwMode="auto">
          <a:xfrm>
            <a:off x="4267200" y="1831976"/>
            <a:ext cx="5164138" cy="1675722"/>
          </a:xfrm>
          <a:prstGeom prst="rect">
            <a:avLst/>
          </a:prstGeom>
        </p:spPr>
        <p:txBody>
          <a:bodyPr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8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Cliquez pour modifier votre titre</a:t>
            </a:r>
            <a:br>
              <a:rPr lang="fr-FR"/>
            </a:b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 </a:t>
            </a:r>
            <a:r>
              <a:rPr lang="fr-FR"/>
              <a:t>Phasellus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 mi vitae </a:t>
            </a:r>
            <a:r>
              <a:rPr lang="fr-FR"/>
              <a:t>velit</a:t>
            </a:r>
            <a:r>
              <a:rPr lang="fr-FR"/>
              <a:t> </a:t>
            </a:r>
            <a:r>
              <a:rPr lang="fr-FR"/>
              <a:t>volutpat</a:t>
            </a:r>
            <a:r>
              <a:rPr lang="fr-FR"/>
              <a:t> </a:t>
            </a:r>
            <a:r>
              <a:rPr lang="fr-FR"/>
              <a:t>feugiat</a:t>
            </a:r>
            <a:r>
              <a:rPr lang="fr-FR"/>
              <a:t> ut vitae </a:t>
            </a:r>
            <a:r>
              <a:rPr lang="fr-FR"/>
              <a:t>leo</a:t>
            </a:r>
            <a:r>
              <a:rPr lang="fr-FR"/>
              <a:t>. </a:t>
            </a:r>
            <a:r>
              <a:rPr lang="fr-FR"/>
              <a:t>Proin</a:t>
            </a:r>
            <a:r>
              <a:rPr lang="fr-FR"/>
              <a:t> </a:t>
            </a:r>
            <a:r>
              <a:rPr lang="fr-FR"/>
              <a:t>ac</a:t>
            </a:r>
            <a:r>
              <a:rPr lang="fr-FR"/>
              <a:t> </a:t>
            </a:r>
            <a:r>
              <a:rPr lang="fr-FR"/>
              <a:t>viverra</a:t>
            </a:r>
            <a:r>
              <a:rPr lang="fr-FR"/>
              <a:t> ante. </a:t>
            </a:r>
            <a:r>
              <a:rPr lang="fr-FR"/>
              <a:t>Curabitur</a:t>
            </a:r>
            <a:r>
              <a:rPr lang="fr-FR"/>
              <a:t> </a:t>
            </a:r>
            <a:r>
              <a:rPr lang="fr-FR"/>
              <a:t>convallis</a:t>
            </a:r>
            <a:r>
              <a:rPr lang="fr-FR"/>
              <a:t> nunc id </a:t>
            </a:r>
            <a:r>
              <a:rPr lang="fr-FR"/>
              <a:t>neque</a:t>
            </a:r>
            <a:r>
              <a:rPr lang="fr-FR"/>
              <a:t> </a:t>
            </a:r>
            <a:r>
              <a:rPr lang="fr-FR"/>
              <a:t>sollicitudin</a:t>
            </a:r>
            <a:r>
              <a:rPr lang="fr-FR"/>
              <a:t> </a:t>
            </a:r>
            <a:r>
              <a:rPr lang="fr-FR"/>
              <a:t>facilisis</a:t>
            </a:r>
            <a:r>
              <a:rPr lang="fr-FR"/>
              <a:t>.</a:t>
            </a:r>
            <a:endParaRPr/>
          </a:p>
          <a:p>
            <a:pPr lvl="0">
              <a:defRPr/>
            </a:pPr>
            <a:br>
              <a:rPr lang="fr-FR"/>
            </a:br>
            <a:endParaRPr lang="fr-FR"/>
          </a:p>
        </p:txBody>
      </p:sp>
      <p:cxnSp>
        <p:nvCxnSpPr>
          <p:cNvPr id="7" name="Connecteur droit 12" hidden="0"/>
          <p:cNvCxnSpPr>
            <a:cxnSpLocks/>
          </p:cNvCxnSpPr>
          <p:nvPr isPhoto="0" userDrawn="1"/>
        </p:nvCxnSpPr>
        <p:spPr bwMode="auto">
          <a:xfrm>
            <a:off x="4080933" y="1832547"/>
            <a:ext cx="0" cy="502545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graphique 14" hidden="0"/>
          <p:cNvSpPr>
            <a:spLocks noGrp="1"/>
          </p:cNvSpPr>
          <p:nvPr isPhoto="0" userDrawn="0">
            <p:ph type="chart" sz="quarter" idx="19" hasCustomPrompt="1"/>
          </p:nvPr>
        </p:nvSpPr>
        <p:spPr bwMode="auto">
          <a:xfrm>
            <a:off x="398463" y="3709988"/>
            <a:ext cx="3536950" cy="286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fr-FR"/>
              <a:t>Insérez votre graphique</a:t>
            </a:r>
            <a:endParaRPr/>
          </a:p>
        </p:txBody>
      </p:sp>
      <p:sp>
        <p:nvSpPr>
          <p:cNvPr id="9" name="Espace réservé du numéro de diapositive 5" hidden="0"/>
          <p:cNvSpPr>
            <a:spLocks noAdjustHandles="1" noChangeArrowheads="0"/>
          </p:cNvSpPr>
          <p:nvPr isPhoto="0" userDrawn="1"/>
        </p:nvSpPr>
        <p:spPr bwMode="auto">
          <a:xfrm>
            <a:off x="9164648" y="6346190"/>
            <a:ext cx="3906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D692DFB-66DC-1E48-9175-C62D70895E39}" type="slidenum">
              <a:t>‹N°›</a:t>
            </a:fld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du texte 21" hidden="0"/>
          <p:cNvSpPr>
            <a:spLocks noAdjustHandles="1" noChangeArrowheads="0"/>
          </p:cNvSpPr>
          <p:nvPr isPhoto="0" userDrawn="1"/>
        </p:nvSpPr>
        <p:spPr bwMode="auto">
          <a:xfrm>
            <a:off x="7946135" y="6433565"/>
            <a:ext cx="1297994" cy="194819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900" b="1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2pPr>
            <a:lvl3pPr marL="9144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3pPr>
            <a:lvl4pPr marL="13716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4pPr>
            <a:lvl5pPr marL="18288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ISAE-SUPAERO    /</a:t>
            </a:r>
            <a:endParaRPr/>
          </a:p>
        </p:txBody>
      </p:sp>
      <p:sp>
        <p:nvSpPr>
          <p:cNvPr id="11" name="Espace réservé du texte 11" hidden="0"/>
          <p:cNvSpPr>
            <a:spLocks noGrp="1"/>
          </p:cNvSpPr>
          <p:nvPr isPhoto="0" userDrawn="0">
            <p:ph type="body" sz="quarter" idx="21" hasCustomPrompt="1"/>
          </p:nvPr>
        </p:nvSpPr>
        <p:spPr bwMode="auto">
          <a:xfrm>
            <a:off x="6781959" y="6433565"/>
            <a:ext cx="1218915" cy="202801"/>
          </a:xfrm>
          <a:prstGeom prst="rect">
            <a:avLst/>
          </a:prstGeom>
        </p:spPr>
        <p:txBody>
          <a:bodyPr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9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/     21/11/2017    /</a:t>
            </a:r>
            <a:endParaRPr/>
          </a:p>
        </p:txBody>
      </p:sp>
      <p:sp>
        <p:nvSpPr>
          <p:cNvPr id="12" name="Espace réservé du texte 11" hidden="0"/>
          <p:cNvSpPr>
            <a:spLocks noGrp="1"/>
          </p:cNvSpPr>
          <p:nvPr isPhoto="0" userDrawn="0">
            <p:ph type="body" sz="quarter" idx="22" hasCustomPrompt="1"/>
          </p:nvPr>
        </p:nvSpPr>
        <p:spPr bwMode="auto">
          <a:xfrm>
            <a:off x="4267200" y="6433565"/>
            <a:ext cx="2515161" cy="202801"/>
          </a:xfrm>
          <a:prstGeom prst="rect">
            <a:avLst/>
          </a:prstGeom>
        </p:spPr>
        <p:txBody>
          <a:bodyPr/>
          <a:lstStyle>
            <a:lvl1pPr marL="0" marR="0" indent="0" algn="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9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Titre du Document</a:t>
            </a:r>
            <a:endParaRPr/>
          </a:p>
        </p:txBody>
      </p:sp>
      <p:sp>
        <p:nvSpPr>
          <p:cNvPr id="13" name="Espace réservé du texte 11" hidden="0"/>
          <p:cNvSpPr>
            <a:spLocks noGrp="1"/>
          </p:cNvSpPr>
          <p:nvPr isPhoto="0" userDrawn="0">
            <p:ph type="body" sz="quarter" idx="17" hasCustomPrompt="1"/>
          </p:nvPr>
        </p:nvSpPr>
        <p:spPr bwMode="auto">
          <a:xfrm>
            <a:off x="4267200" y="3507698"/>
            <a:ext cx="5164138" cy="1294744"/>
          </a:xfrm>
          <a:prstGeom prst="rect">
            <a:avLst/>
          </a:prstGeom>
        </p:spPr>
        <p:txBody>
          <a:bodyPr/>
          <a:lstStyle>
            <a:lvl1pPr marL="285750" marR="0" indent="-28575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 b="0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Cliquez pour entrez votre texte</a:t>
            </a:r>
            <a:br>
              <a:rPr lang="fr-FR"/>
            </a:b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</a:t>
            </a:r>
            <a:endParaRPr/>
          </a:p>
          <a:p>
            <a:pPr marL="285750" marR="0" lvl="0" indent="-28575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 </a:t>
            </a:r>
            <a:endParaRPr/>
          </a:p>
          <a:p>
            <a:pPr lvl="0">
              <a:defRPr/>
            </a:pPr>
            <a:endParaRPr lang="fr-FR"/>
          </a:p>
          <a:p>
            <a:pPr lvl="0">
              <a:defRPr/>
            </a:pPr>
            <a:endParaRPr lang="fr-FR"/>
          </a:p>
        </p:txBody>
      </p:sp>
      <p:sp>
        <p:nvSpPr>
          <p:cNvPr id="14" name="Titre 1" hidden="0"/>
          <p:cNvSpPr>
            <a:spLocks noAdjustHandles="1" noChangeArrowheads="0"/>
          </p:cNvSpPr>
          <p:nvPr isPhoto="0" userDrawn="1"/>
        </p:nvSpPr>
        <p:spPr bwMode="auto">
          <a:xfrm>
            <a:off x="415426" y="428041"/>
            <a:ext cx="3536950" cy="359029"/>
          </a:xfrm>
          <a:prstGeom prst="rect">
            <a:avLst/>
          </a:prstGeom>
        </p:spPr>
        <p:txBody>
          <a:bodyPr anchor="b"/>
          <a:lstStyle>
            <a:lvl1pPr algn="r" defTabSz="914400">
              <a:lnSpc>
                <a:spcPct val="9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>
              <a:defRPr/>
            </a:pPr>
            <a:r>
              <a:rPr lang="fr-FR" sz="1800">
                <a:solidFill>
                  <a:schemeClr val="bg1"/>
                </a:solidFill>
              </a:rPr>
              <a:t>Modifiez le titre</a:t>
            </a:r>
            <a:endParaRPr/>
          </a:p>
        </p:txBody>
      </p:sp>
    </p:spTree>
  </p:cSld>
  <p:clrMapOvr>
    <a:masterClrMapping/>
  </p:clrMapOvr>
  <p:hf dt="1" ftr="1" hdr="1" sldNum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exte + imag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texte 11" hidden="0"/>
          <p:cNvSpPr>
            <a:spLocks noGrp="1"/>
          </p:cNvSpPr>
          <p:nvPr isPhoto="0" userDrawn="0">
            <p:ph type="body" sz="quarter" idx="14" hasCustomPrompt="1"/>
          </p:nvPr>
        </p:nvSpPr>
        <p:spPr bwMode="auto">
          <a:xfrm>
            <a:off x="5631775" y="1831976"/>
            <a:ext cx="3799563" cy="591910"/>
          </a:xfrm>
          <a:prstGeom prst="rect">
            <a:avLst/>
          </a:prstGeom>
        </p:spPr>
        <p:txBody>
          <a:bodyPr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800" b="0">
                <a:solidFill>
                  <a:schemeClr val="accent1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</a:t>
            </a:r>
            <a:br>
              <a:rPr lang="fr-FR"/>
            </a:br>
            <a:endParaRPr lang="fr-FR"/>
          </a:p>
        </p:txBody>
      </p:sp>
      <p:sp>
        <p:nvSpPr>
          <p:cNvPr id="5" name="Espace réservé du texte 11" hidden="0"/>
          <p:cNvSpPr>
            <a:spLocks noGrp="1"/>
          </p:cNvSpPr>
          <p:nvPr isPhoto="0" userDrawn="0">
            <p:ph type="body" sz="quarter" idx="15" hasCustomPrompt="1"/>
          </p:nvPr>
        </p:nvSpPr>
        <p:spPr bwMode="auto">
          <a:xfrm>
            <a:off x="5631775" y="2423887"/>
            <a:ext cx="3799562" cy="3839372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1800" b="0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Cliquez pour entrez votre texte</a:t>
            </a:r>
            <a:br>
              <a:rPr lang="fr-FR"/>
            </a:b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 </a:t>
            </a:r>
            <a:r>
              <a:rPr lang="fr-FR"/>
              <a:t>Phasellus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 mi vitae </a:t>
            </a:r>
            <a:r>
              <a:rPr lang="fr-FR"/>
              <a:t>velit</a:t>
            </a:r>
            <a:r>
              <a:rPr lang="fr-FR"/>
              <a:t> </a:t>
            </a:r>
            <a:r>
              <a:rPr lang="fr-FR"/>
              <a:t>volutpat</a:t>
            </a:r>
            <a:r>
              <a:rPr lang="fr-FR"/>
              <a:t> </a:t>
            </a:r>
            <a:r>
              <a:rPr lang="fr-FR"/>
              <a:t>feugiat</a:t>
            </a:r>
            <a:r>
              <a:rPr lang="fr-FR"/>
              <a:t> ut vitae </a:t>
            </a:r>
            <a:r>
              <a:rPr lang="fr-FR"/>
              <a:t>leo</a:t>
            </a:r>
            <a:r>
              <a:rPr lang="fr-FR"/>
              <a:t>. </a:t>
            </a:r>
            <a:r>
              <a:rPr lang="fr-FR"/>
              <a:t>Proin</a:t>
            </a:r>
            <a:r>
              <a:rPr lang="fr-FR"/>
              <a:t> </a:t>
            </a:r>
            <a:r>
              <a:rPr lang="fr-FR"/>
              <a:t>ac</a:t>
            </a:r>
            <a:r>
              <a:rPr lang="fr-FR"/>
              <a:t> </a:t>
            </a:r>
            <a:r>
              <a:rPr lang="fr-FR"/>
              <a:t>viverra</a:t>
            </a:r>
            <a:r>
              <a:rPr lang="fr-FR"/>
              <a:t> ante. </a:t>
            </a:r>
            <a:r>
              <a:rPr lang="fr-FR"/>
              <a:t>Curabitur</a:t>
            </a:r>
            <a:r>
              <a:rPr lang="fr-FR"/>
              <a:t> </a:t>
            </a:r>
            <a:r>
              <a:rPr lang="fr-FR"/>
              <a:t>convallis</a:t>
            </a:r>
            <a:r>
              <a:rPr lang="fr-FR"/>
              <a:t> nunc id </a:t>
            </a:r>
            <a:r>
              <a:rPr lang="fr-FR"/>
              <a:t>neque</a:t>
            </a:r>
            <a:r>
              <a:rPr lang="fr-FR"/>
              <a:t> </a:t>
            </a:r>
            <a:r>
              <a:rPr lang="fr-FR"/>
              <a:t>sollicitudin</a:t>
            </a:r>
            <a:r>
              <a:rPr lang="fr-FR"/>
              <a:t> </a:t>
            </a:r>
            <a:r>
              <a:rPr lang="fr-FR"/>
              <a:t>facilisis</a:t>
            </a:r>
            <a:r>
              <a:rPr lang="fr-FR"/>
              <a:t>.</a:t>
            </a:r>
            <a:br>
              <a:rPr lang="fr-FR"/>
            </a:br>
            <a:r>
              <a:rPr lang="fr-FR"/>
              <a:t>Curabitur</a:t>
            </a:r>
            <a:r>
              <a:rPr lang="fr-FR"/>
              <a:t> </a:t>
            </a:r>
            <a:r>
              <a:rPr lang="fr-FR"/>
              <a:t>convallis</a:t>
            </a:r>
            <a:r>
              <a:rPr lang="fr-FR"/>
              <a:t> nunc id </a:t>
            </a:r>
            <a:r>
              <a:rPr lang="fr-FR"/>
              <a:t>neque</a:t>
            </a:r>
            <a:r>
              <a:rPr lang="fr-FR"/>
              <a:t> </a:t>
            </a:r>
            <a:r>
              <a:rPr lang="fr-FR"/>
              <a:t>sollicitudin</a:t>
            </a:r>
            <a:r>
              <a:rPr lang="fr-FR"/>
              <a:t> </a:t>
            </a:r>
            <a:r>
              <a:rPr lang="fr-FR"/>
              <a:t>facilisis</a:t>
            </a:r>
            <a:endParaRPr lang="fr-FR"/>
          </a:p>
        </p:txBody>
      </p:sp>
      <p:cxnSp>
        <p:nvCxnSpPr>
          <p:cNvPr id="6" name="Connecteur droit 8" hidden="0"/>
          <p:cNvCxnSpPr>
            <a:cxnSpLocks/>
          </p:cNvCxnSpPr>
          <p:nvPr isPhoto="0" userDrawn="1"/>
        </p:nvCxnSpPr>
        <p:spPr bwMode="auto">
          <a:xfrm>
            <a:off x="5430645" y="1832547"/>
            <a:ext cx="0" cy="443071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pour une image  11" hidden="0"/>
          <p:cNvSpPr>
            <a:spLocks noGrp="1"/>
          </p:cNvSpPr>
          <p:nvPr isPhoto="0" userDrawn="0">
            <p:ph type="pic" sz="quarter" idx="19" hasCustomPrompt="1"/>
          </p:nvPr>
        </p:nvSpPr>
        <p:spPr bwMode="auto">
          <a:xfrm>
            <a:off x="398463" y="1831976"/>
            <a:ext cx="4826680" cy="3654423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/>
              <a:buNone/>
              <a:defRPr sz="1400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fr-FR"/>
              <a:t>Insérez votre image</a:t>
            </a:r>
            <a:endParaRPr/>
          </a:p>
        </p:txBody>
      </p:sp>
      <p:sp>
        <p:nvSpPr>
          <p:cNvPr id="8" name="Espace réservé du texte 11" hidden="0"/>
          <p:cNvSpPr>
            <a:spLocks noGrp="1"/>
          </p:cNvSpPr>
          <p:nvPr isPhoto="0" userDrawn="0">
            <p:ph type="body" sz="quarter" idx="20" hasCustomPrompt="1"/>
          </p:nvPr>
        </p:nvSpPr>
        <p:spPr bwMode="auto">
          <a:xfrm>
            <a:off x="398463" y="5615084"/>
            <a:ext cx="4826680" cy="559168"/>
          </a:xfrm>
          <a:prstGeom prst="rect">
            <a:avLst/>
          </a:prstGeom>
        </p:spPr>
        <p:txBody>
          <a:bodyPr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100" b="0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Cliquez pour modifier votre titre</a:t>
            </a:r>
            <a:br>
              <a:rPr lang="fr-FR"/>
            </a:br>
            <a:r>
              <a:rPr lang="fr-FR"/>
              <a:t>Lorem</a:t>
            </a:r>
            <a:r>
              <a:rPr lang="fr-FR"/>
              <a:t> </a:t>
            </a:r>
            <a:r>
              <a:rPr lang="fr-FR"/>
              <a:t>ipsum</a:t>
            </a:r>
            <a:r>
              <a:rPr lang="fr-FR"/>
              <a:t> </a:t>
            </a:r>
            <a:r>
              <a:rPr lang="fr-FR"/>
              <a:t>dolor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, </a:t>
            </a:r>
            <a:r>
              <a:rPr lang="fr-FR"/>
              <a:t>consectetur</a:t>
            </a:r>
            <a:r>
              <a:rPr lang="fr-FR"/>
              <a:t> </a:t>
            </a:r>
            <a:r>
              <a:rPr lang="fr-FR"/>
              <a:t>adipiscing</a:t>
            </a:r>
            <a:r>
              <a:rPr lang="fr-FR"/>
              <a:t> </a:t>
            </a:r>
            <a:r>
              <a:rPr lang="fr-FR"/>
              <a:t>elit</a:t>
            </a:r>
            <a:r>
              <a:rPr lang="fr-FR"/>
              <a:t>. </a:t>
            </a:r>
            <a:r>
              <a:rPr lang="fr-FR"/>
              <a:t>Phasellus</a:t>
            </a:r>
            <a:r>
              <a:rPr lang="fr-FR"/>
              <a:t> </a:t>
            </a:r>
            <a:r>
              <a:rPr lang="fr-FR"/>
              <a:t>sit</a:t>
            </a:r>
            <a:r>
              <a:rPr lang="fr-FR"/>
              <a:t> </a:t>
            </a:r>
            <a:r>
              <a:rPr lang="fr-FR"/>
              <a:t>amet</a:t>
            </a:r>
            <a:r>
              <a:rPr lang="fr-FR"/>
              <a:t> mi vitae </a:t>
            </a:r>
            <a:r>
              <a:rPr lang="fr-FR"/>
              <a:t>velit</a:t>
            </a:r>
            <a:r>
              <a:rPr lang="fr-FR"/>
              <a:t> </a:t>
            </a:r>
            <a:r>
              <a:rPr lang="fr-FR"/>
              <a:t>volutpat</a:t>
            </a:r>
            <a:r>
              <a:rPr lang="fr-FR"/>
              <a:t> </a:t>
            </a:r>
            <a:r>
              <a:rPr lang="fr-FR"/>
              <a:t>feugiat</a:t>
            </a:r>
            <a:r>
              <a:rPr lang="fr-FR"/>
              <a:t> ut</a:t>
            </a:r>
            <a:br>
              <a:rPr lang="fr-FR"/>
            </a:br>
            <a:endParaRPr lang="fr-FR"/>
          </a:p>
        </p:txBody>
      </p:sp>
      <p:sp>
        <p:nvSpPr>
          <p:cNvPr id="9" name="Espace réservé du numéro de diapositive 5" hidden="0"/>
          <p:cNvSpPr>
            <a:spLocks noAdjustHandles="1" noChangeArrowheads="0"/>
          </p:cNvSpPr>
          <p:nvPr isPhoto="0" userDrawn="1"/>
        </p:nvSpPr>
        <p:spPr bwMode="auto">
          <a:xfrm>
            <a:off x="9164648" y="6346190"/>
            <a:ext cx="3906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D692DFB-66DC-1E48-9175-C62D70895E39}" type="slidenum">
              <a:t>‹N°›</a:t>
            </a:fld>
            <a:endParaRPr lang="fr-FR">
              <a:solidFill>
                <a:schemeClr val="accent3"/>
              </a:solidFill>
            </a:endParaRPr>
          </a:p>
        </p:txBody>
      </p:sp>
      <p:sp>
        <p:nvSpPr>
          <p:cNvPr id="10" name="Espace réservé du texte 21" hidden="0"/>
          <p:cNvSpPr>
            <a:spLocks noAdjustHandles="1" noChangeArrowheads="0"/>
          </p:cNvSpPr>
          <p:nvPr isPhoto="0" userDrawn="1"/>
        </p:nvSpPr>
        <p:spPr bwMode="auto">
          <a:xfrm>
            <a:off x="7946135" y="6433565"/>
            <a:ext cx="1297994" cy="194819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900" b="1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2pPr>
            <a:lvl3pPr marL="9144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3pPr>
            <a:lvl4pPr marL="13716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4pPr>
            <a:lvl5pPr marL="18288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ISAE-SUPAERO    /</a:t>
            </a:r>
            <a:endParaRPr/>
          </a:p>
        </p:txBody>
      </p:sp>
      <p:sp>
        <p:nvSpPr>
          <p:cNvPr id="11" name="Espace réservé du texte 11" hidden="0"/>
          <p:cNvSpPr>
            <a:spLocks noGrp="1"/>
          </p:cNvSpPr>
          <p:nvPr isPhoto="0" userDrawn="0">
            <p:ph type="body" sz="quarter" idx="21" hasCustomPrompt="1"/>
          </p:nvPr>
        </p:nvSpPr>
        <p:spPr bwMode="auto">
          <a:xfrm>
            <a:off x="6781959" y="6433565"/>
            <a:ext cx="1218915" cy="202801"/>
          </a:xfrm>
          <a:prstGeom prst="rect">
            <a:avLst/>
          </a:prstGeom>
        </p:spPr>
        <p:txBody>
          <a:bodyPr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9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/     21/11/2017    /</a:t>
            </a:r>
            <a:endParaRPr/>
          </a:p>
        </p:txBody>
      </p:sp>
      <p:sp>
        <p:nvSpPr>
          <p:cNvPr id="12" name="Espace réservé du texte 11" hidden="0"/>
          <p:cNvSpPr>
            <a:spLocks noGrp="1"/>
          </p:cNvSpPr>
          <p:nvPr isPhoto="0" userDrawn="0">
            <p:ph type="body" sz="quarter" idx="22" hasCustomPrompt="1"/>
          </p:nvPr>
        </p:nvSpPr>
        <p:spPr bwMode="auto">
          <a:xfrm>
            <a:off x="4267200" y="6433565"/>
            <a:ext cx="2515161" cy="202801"/>
          </a:xfrm>
          <a:prstGeom prst="rect">
            <a:avLst/>
          </a:prstGeom>
        </p:spPr>
        <p:txBody>
          <a:bodyPr/>
          <a:lstStyle>
            <a:lvl1pPr marL="0" marR="0" indent="0" algn="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900" b="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>
              <a:buNone/>
              <a:defRPr>
                <a:latin typeface="Arial"/>
                <a:ea typeface="Arial"/>
                <a:cs typeface="Arial"/>
              </a:defRPr>
            </a:lvl2pPr>
            <a:lvl3pPr>
              <a:defRPr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>
              <a:defRPr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fr-FR"/>
              <a:t>Titre du Document</a:t>
            </a:r>
            <a:endParaRPr/>
          </a:p>
        </p:txBody>
      </p:sp>
      <p:sp>
        <p:nvSpPr>
          <p:cNvPr id="13" name="Titre 1" hidden="0"/>
          <p:cNvSpPr>
            <a:spLocks noAdjustHandles="1" noChangeArrowheads="0"/>
          </p:cNvSpPr>
          <p:nvPr isPhoto="0" userDrawn="1"/>
        </p:nvSpPr>
        <p:spPr bwMode="auto">
          <a:xfrm>
            <a:off x="415426" y="428041"/>
            <a:ext cx="3536950" cy="359029"/>
          </a:xfrm>
          <a:prstGeom prst="rect">
            <a:avLst/>
          </a:prstGeom>
        </p:spPr>
        <p:txBody>
          <a:bodyPr anchor="b"/>
          <a:lstStyle>
            <a:lvl1pPr algn="r" defTabSz="914400">
              <a:lnSpc>
                <a:spcPct val="9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>
              <a:defRPr/>
            </a:pPr>
            <a:r>
              <a:rPr lang="fr-FR" sz="1800">
                <a:solidFill>
                  <a:schemeClr val="bg1"/>
                </a:solidFill>
              </a:rPr>
              <a:t>Modifiez le titre</a:t>
            </a:r>
            <a:endParaRPr/>
          </a:p>
        </p:txBody>
      </p:sp>
    </p:spTree>
  </p:cSld>
  <p:clrMapOvr>
    <a:masterClrMapping/>
  </p:clrMapOvr>
  <p:hf dt="1" ftr="1" hdr="1" sldNum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11" Type="http://schemas.openxmlformats.org/officeDocument/2006/relationships/image" Target="../media/image3.png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3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6"/>
          <a:srcRect l="0" t="980" r="0" b="980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Connecteur droit 6" hidden="0"/>
          <p:cNvCxnSpPr>
            <a:cxnSpLocks/>
          </p:cNvCxnSpPr>
          <p:nvPr isPhoto="0" userDrawn="0"/>
        </p:nvCxnSpPr>
        <p:spPr bwMode="auto">
          <a:xfrm>
            <a:off x="-194872" y="2775678"/>
            <a:ext cx="47987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Image 14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7941718" y="5448097"/>
            <a:ext cx="1306764" cy="793244"/>
          </a:xfrm>
          <a:prstGeom prst="rect">
            <a:avLst/>
          </a:prstGeom>
        </p:spPr>
      </p:pic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</p:sldLayoutIdLst>
  <p:hf dt="0" ftr="1" hdr="0" sldNum="1"/>
  <p:txStyles>
    <p:titleStyle>
      <a:lvl1pPr algn="r" defTabSz="914400">
        <a:lnSpc>
          <a:spcPct val="90000"/>
        </a:lnSpc>
        <a:spcBef>
          <a:spcPts val="0"/>
        </a:spcBef>
        <a:buNone/>
        <a:defRPr sz="3000">
          <a:solidFill>
            <a:schemeClr val="bg1"/>
          </a:solidFill>
          <a:latin typeface="Georgia"/>
          <a:ea typeface="Georgia"/>
          <a:cs typeface="Georgia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8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0" y="0"/>
            <a:ext cx="9906000" cy="1208600"/>
          </a:xfrm>
          <a:prstGeom prst="rect">
            <a:avLst/>
          </a:prstGeom>
        </p:spPr>
      </p:pic>
      <p:sp>
        <p:nvSpPr>
          <p:cNvPr id="5" name="Espace réservé du numéro de diapositive 5" hidden="0"/>
          <p:cNvSpPr>
            <a:spLocks noAdjustHandles="1" noChangeArrowheads="0"/>
          </p:cNvSpPr>
          <p:nvPr isPhoto="0" userDrawn="1"/>
        </p:nvSpPr>
        <p:spPr bwMode="auto">
          <a:xfrm>
            <a:off x="9164648" y="6346190"/>
            <a:ext cx="3906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25E7574-138E-40D7-B202-BAE6C366FD57}" type="slidenum">
              <a:t>‹N°›</a:t>
            </a:fld>
            <a:endParaRPr lang="fr-FR">
              <a:solidFill>
                <a:schemeClr val="accent3"/>
              </a:solidFill>
            </a:endParaRPr>
          </a:p>
        </p:txBody>
      </p:sp>
      <p:sp>
        <p:nvSpPr>
          <p:cNvPr id="6" name="Espace réservé du texte 21" hidden="0"/>
          <p:cNvSpPr>
            <a:spLocks noAdjustHandles="1" noChangeArrowheads="0"/>
          </p:cNvSpPr>
          <p:nvPr isPhoto="0" userDrawn="1"/>
        </p:nvSpPr>
        <p:spPr bwMode="auto">
          <a:xfrm>
            <a:off x="7946135" y="6433565"/>
            <a:ext cx="1297994" cy="194819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900" b="1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2pPr>
            <a:lvl3pPr marL="9144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3pPr>
            <a:lvl4pPr marL="13716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4pPr>
            <a:lvl5pPr marL="18288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ISAE-SUPAERO    /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</p:sldLayoutIdLst>
  <p:hf dt="1" ftr="0" hdr="0" sldNum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941717" y="5448097"/>
            <a:ext cx="1306764" cy="793244"/>
          </a:xfrm>
          <a:prstGeom prst="rect">
            <a:avLst/>
          </a:prstGeom>
        </p:spPr>
      </p:pic>
      <p:pic>
        <p:nvPicPr>
          <p:cNvPr id="5" name="Image 1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Espace réservé du texte 2" hidden="0"/>
          <p:cNvSpPr>
            <a:spLocks noAdjustHandles="0" noChangeArrowheads="0"/>
          </p:cNvSpPr>
          <p:nvPr isPhoto="0" userDrawn="0"/>
        </p:nvSpPr>
        <p:spPr bwMode="auto">
          <a:xfrm>
            <a:off x="481068" y="2594158"/>
            <a:ext cx="3621179" cy="197037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100" b="1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Institut Supérieur de l’Aéronautique et de l’Espace</a:t>
            </a:r>
            <a:endParaRPr lang="fr-FR"/>
          </a:p>
        </p:txBody>
      </p:sp>
      <p:sp>
        <p:nvSpPr>
          <p:cNvPr id="7" name="Espace réservé du texte 2" hidden="0"/>
          <p:cNvSpPr>
            <a:spLocks noAdjustHandles="0" noChangeArrowheads="0"/>
          </p:cNvSpPr>
          <p:nvPr isPhoto="0" userDrawn="0"/>
        </p:nvSpPr>
        <p:spPr bwMode="auto">
          <a:xfrm>
            <a:off x="481068" y="2791195"/>
            <a:ext cx="3621179" cy="536066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100" b="0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10, avenue Édouard-Belin – BP 54032</a:t>
            </a:r>
            <a:br>
              <a:rPr lang="fr-FR"/>
            </a:br>
            <a:r>
              <a:rPr lang="fr-FR"/>
              <a:t>31055 Toulouse Cedex 4 – France</a:t>
            </a:r>
            <a:br>
              <a:rPr lang="fr-FR"/>
            </a:br>
            <a:r>
              <a:rPr lang="fr-FR"/>
              <a:t>T   +33 5 61 33 80 80</a:t>
            </a:r>
            <a:endParaRPr lang="fr-FR"/>
          </a:p>
        </p:txBody>
      </p:sp>
      <p:sp>
        <p:nvSpPr>
          <p:cNvPr id="8" name="Espace réservé du texte 2" hidden="0"/>
          <p:cNvSpPr>
            <a:spLocks noAdjustHandles="0" noChangeArrowheads="0"/>
          </p:cNvSpPr>
          <p:nvPr isPhoto="0" userDrawn="0"/>
        </p:nvSpPr>
        <p:spPr bwMode="auto">
          <a:xfrm>
            <a:off x="481068" y="3327261"/>
            <a:ext cx="3621179" cy="197037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100" b="1">
                <a:solidFill>
                  <a:schemeClr val="accent2"/>
                </a:solidFill>
                <a:latin typeface="Georgia"/>
                <a:ea typeface="Georgia"/>
                <a:cs typeface="Georgia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www.isae-supaero.fr</a:t>
            </a:r>
            <a:endParaRPr lang="fr-FR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4" r:id="rId1"/>
  </p:sldLayoutIdLst>
  <p:hf dt="1" ftr="0" hdr="0" sldNum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7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8.jpg"/><Relationship Id="rId4" Type="http://schemas.openxmlformats.org/officeDocument/2006/relationships/image" Target="../media/image59.png"/><Relationship Id="rId5" Type="http://schemas.openxmlformats.org/officeDocument/2006/relationships/image" Target="../media/image60.jpg"/><Relationship Id="rId6" Type="http://schemas.openxmlformats.org/officeDocument/2006/relationships/image" Target="../media/image61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65.jpg"/><Relationship Id="rId6" Type="http://schemas.openxmlformats.org/officeDocument/2006/relationships/image" Target="../media/image66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7.png"/><Relationship Id="rId4" Type="http://schemas.openxmlformats.org/officeDocument/2006/relationships/image" Target="../media/image68.jpg"/><Relationship Id="rId5" Type="http://schemas.openxmlformats.org/officeDocument/2006/relationships/image" Target="../media/image69.jpg"/><Relationship Id="rId6" Type="http://schemas.openxmlformats.org/officeDocument/2006/relationships/image" Target="../media/image70.jpg"/><Relationship Id="rId7" Type="http://schemas.openxmlformats.org/officeDocument/2006/relationships/image" Target="../media/image71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5" Type="http://schemas.openxmlformats.org/officeDocument/2006/relationships/image" Target="../media/image74.png"/><Relationship Id="rId6" Type="http://schemas.openxmlformats.org/officeDocument/2006/relationships/image" Target="../media/image75.jpg"/><Relationship Id="rId7" Type="http://schemas.openxmlformats.org/officeDocument/2006/relationships/image" Target="../media/image76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google.com/url?sa=i&amp;rct=j&amp;q=&amp;esrc=s&amp;source=imgres&amp;cd=&amp;ved=2ahUKEwiDgJ7-jLfjAhXQ34UKHaoVD1EQjRx6BAgBEAQ&amp;url=https://supaerospacesection.fr/griffon/&amp;psig=AOvVaw335AkM-3UGYf4dJ3zfv9iY&amp;ust=1563286182479032" TargetMode="External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hyperlink" Target="https://www.google.com/url?sa=i&amp;rct=j&amp;q=&amp;esrc=s&amp;source=imgres&amp;cd=&amp;ved=2ahUKEwiGiOL7jLfjAhVSLBoKHTHICMUQjRx6BAgBEAQ&amp;url=https://www.facebook.com/clubverticalsupaero/&amp;psig=AOvVaw0i7Wwb7IILs_e7BfFQmQ5K&amp;ust=1563286177199893" TargetMode="External"/><Relationship Id="rId6" Type="http://schemas.openxmlformats.org/officeDocument/2006/relationships/image" Target="../media/image79.png"/><Relationship Id="rId7" Type="http://schemas.openxmlformats.org/officeDocument/2006/relationships/hyperlink" Target="https://www.google.com/url?sa=i&amp;rct=j&amp;q=&amp;esrc=s&amp;source=imgres&amp;cd=&amp;ved=2ahUKEwiyzpn6jLfjAhUmxoUKHUUwAd0QjRx6BAgBEAQ&amp;url=https://bde-supaero.fr/clubs-techniques/&amp;psig=AOvVaw0dffsvT9XvsjTDTapeYZKf&amp;ust=1563286174037779" TargetMode="External"/><Relationship Id="rId8" Type="http://schemas.openxmlformats.org/officeDocument/2006/relationships/image" Target="../media/image80.png"/><Relationship Id="rId9" Type="http://schemas.openxmlformats.org/officeDocument/2006/relationships/hyperlink" Target="https://www.google.com/url?sa=i&amp;rct=j&amp;q=&amp;esrc=s&amp;source=imgres&amp;cd=&amp;ved=2ahUKEwj6n8z3jLfjAhUqz4UKHf4qCBEQjRx6BAgBEAQ&amp;url=https://fr-fr.facebook.com/AstroSupaero/&amp;psig=AOvVaw2hNSqFQtb_r0Tb8RgKiaDV&amp;ust=1563286168563108" TargetMode="External"/><Relationship Id="rId10" Type="http://schemas.openxmlformats.org/officeDocument/2006/relationships/image" Target="../media/image81.jpg"/><Relationship Id="rId11" Type="http://schemas.openxmlformats.org/officeDocument/2006/relationships/hyperlink" Target="https://www.google.com/url?sa=i&amp;rct=j&amp;q=&amp;esrc=s&amp;source=imgres&amp;cd=&amp;ved=2ahUKEwjooc_4jLfjAhUt-YUKHW0mD-YQjRx6BAgBEAQ&amp;url=http://supaerospacesection.fr/le-club/&amp;psig=AOvVaw1tnYYBeKy_6LIohwPiSqnI&amp;ust=1563286170713064" TargetMode="External"/><Relationship Id="rId12" Type="http://schemas.openxmlformats.org/officeDocument/2006/relationships/image" Target="../media/image82.png"/><Relationship Id="rId13" Type="http://schemas.openxmlformats.org/officeDocument/2006/relationships/image" Target="../media/image83.png"/><Relationship Id="rId14" Type="http://schemas.openxmlformats.org/officeDocument/2006/relationships/image" Target="../media/image84.png"/><Relationship Id="rId15" Type="http://schemas.openxmlformats.org/officeDocument/2006/relationships/image" Target="../media/image85.jpg"/><Relationship Id="rId16" Type="http://schemas.openxmlformats.org/officeDocument/2006/relationships/hyperlink" Target="https://www.isae-supaero.fr/fr/campus/vie-etudiante-associations-clubs/associations-et-clubs-etudiants/" TargetMode="External"/><Relationship Id="rId17" Type="http://schemas.openxmlformats.org/officeDocument/2006/relationships/hyperlink" Target="https://www.google.com/url?sa=i&amp;rct=j&amp;q=&amp;esrc=s&amp;source=imgres&amp;cd=&amp;ved=2ahUKEwi7qfH-jLfjAhUEWBoKHetLBF0QjRx6BAgBEAQ&amp;url=https://www.facebook.com/planeursupaero/&amp;psig=AOvVaw2X1W_YX4rOoOWMPULReWcQ&amp;ust=1563286183894141" TargetMode="External"/><Relationship Id="rId18" Type="http://schemas.openxmlformats.org/officeDocument/2006/relationships/image" Target="../media/image86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7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jpg"/><Relationship Id="rId11" Type="http://schemas.openxmlformats.org/officeDocument/2006/relationships/image" Target="../media/image15.jpg"/><Relationship Id="rId12" Type="http://schemas.openxmlformats.org/officeDocument/2006/relationships/image" Target="../media/image16.jpg"/><Relationship Id="rId13" Type="http://schemas.openxmlformats.org/officeDocument/2006/relationships/image" Target="../media/image17.jpg"/><Relationship Id="rId14" Type="http://schemas.openxmlformats.org/officeDocument/2006/relationships/image" Target="../media/image18.jpg"/><Relationship Id="rId15" Type="http://schemas.openxmlformats.org/officeDocument/2006/relationships/image" Target="../media/image19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5" Type="http://schemas.openxmlformats.org/officeDocument/2006/relationships/image" Target="../media/image26.jp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jpg"/><Relationship Id="rId10" Type="http://schemas.openxmlformats.org/officeDocument/2006/relationships/image" Target="../media/image31.png"/><Relationship Id="rId11" Type="http://schemas.openxmlformats.org/officeDocument/2006/relationships/image" Target="../media/image32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jpg"/><Relationship Id="rId8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jpg"/><Relationship Id="rId16" Type="http://schemas.openxmlformats.org/officeDocument/2006/relationships/image" Target="../media/image54.jpg"/><Relationship Id="rId17" Type="http://schemas.openxmlformats.org/officeDocument/2006/relationships/image" Target="../media/image55.jpg"/><Relationship Id="rId18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81037" y="2179320"/>
            <a:ext cx="7133696" cy="501968"/>
          </a:xfrm>
        </p:spPr>
        <p:txBody>
          <a:bodyPr/>
          <a:lstStyle/>
          <a:p>
            <a:pPr>
              <a:defRPr/>
            </a:pPr>
            <a:r>
              <a:rPr lang="fr-FR"/>
              <a:t>ISAE-SUPAERO</a:t>
            </a:r>
            <a:endParaRPr/>
          </a:p>
        </p:txBody>
      </p:sp>
      <p:sp>
        <p:nvSpPr>
          <p:cNvPr id="5" name="Espace réservé du texte 3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681037" y="2879725"/>
            <a:ext cx="4805362" cy="791730"/>
          </a:xfrm>
        </p:spPr>
        <p:txBody>
          <a:bodyPr/>
          <a:lstStyle/>
          <a:p>
            <a:pPr>
              <a:defRPr/>
            </a:pPr>
            <a:r>
              <a:rPr lang="fr-FR">
                <a:ea typeface="Montserrat Ultra Light"/>
                <a:cs typeface="Montserrat Ultra Light"/>
              </a:rPr>
              <a:t>Leader mondial de l’enseignement supérieur en ingénierie aérospatiale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 hidden="0"/>
          <p:cNvSpPr>
            <a:spLocks noGrp="1"/>
          </p:cNvSpPr>
          <p:nvPr isPhoto="0" userDrawn="0">
            <p:ph type="body" sz="quarter" idx="20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Présentation Institut</a:t>
            </a:r>
            <a:endParaRPr lang="fr-FR"/>
          </a:p>
        </p:txBody>
      </p:sp>
      <p:sp>
        <p:nvSpPr>
          <p:cNvPr id="5" name="Espace réservé du texte 4" hidden="0"/>
          <p:cNvSpPr>
            <a:spLocks noGrp="1"/>
          </p:cNvSpPr>
          <p:nvPr isPhoto="0" userDrawn="0">
            <p:ph type="body" sz="quarter" idx="2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texte 5" hidden="0"/>
          <p:cNvSpPr>
            <a:spLocks noGrp="1"/>
          </p:cNvSpPr>
          <p:nvPr isPhoto="0" userDrawn="0">
            <p:ph type="body" sz="quarter" idx="24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texte 6" hidden="0"/>
          <p:cNvSpPr>
            <a:spLocks noGrp="1"/>
          </p:cNvSpPr>
          <p:nvPr isPhoto="0" userDrawn="0">
            <p:ph type="body" sz="quarter" idx="25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Août 2019</a:t>
            </a:r>
            <a:endParaRPr lang="fr-FR"/>
          </a:p>
        </p:txBody>
      </p:sp>
      <p:sp>
        <p:nvSpPr>
          <p:cNvPr id="8" name="Espace réservé du texte 7" hidden="0"/>
          <p:cNvSpPr>
            <a:spLocks noGrp="1"/>
          </p:cNvSpPr>
          <p:nvPr isPhoto="0" userDrawn="0">
            <p:ph type="body" sz="quarter" idx="22" hasCustomPrompt="0"/>
          </p:nvPr>
        </p:nvSpPr>
        <p:spPr bwMode="auto">
          <a:xfrm>
            <a:off x="398488" y="443300"/>
            <a:ext cx="9032875" cy="338496"/>
          </a:xfrm>
        </p:spPr>
        <p:txBody>
          <a:bodyPr/>
          <a:lstStyle/>
          <a:p>
            <a:pPr>
              <a:defRPr/>
            </a:pPr>
            <a:r>
              <a:rPr lang="fr-FR"/>
              <a:t>L’offre de formation</a:t>
            </a:r>
            <a:endParaRPr/>
          </a:p>
        </p:txBody>
      </p:sp>
      <p:sp>
        <p:nvSpPr>
          <p:cNvPr id="9" name="Espace réservé du numéro de diapositive 3" hidden="0"/>
          <p:cNvSpPr>
            <a:spLocks noAdjustHandles="0" noChangeArrowheads="0"/>
          </p:cNvSpPr>
          <p:nvPr isPhoto="0" userDrawn="0"/>
        </p:nvSpPr>
        <p:spPr bwMode="auto">
          <a:xfrm>
            <a:off x="7293638" y="6453191"/>
            <a:ext cx="261236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fld id="{F1C52891-D3D4-034D-A2FC-6224E80C17A4}" type="slidenum">
              <a:t>9</a:t>
            </a:fld>
            <a:endParaRPr lang="en-GB"/>
          </a:p>
        </p:txBody>
      </p:sp>
      <p:graphicFrame>
        <p:nvGraphicFramePr>
          <p:cNvPr id="10" name="Tableau 9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5265832" y="1361400"/>
          <a:ext cx="4525868" cy="5298354"/>
        </p:xfrm>
        <a:graphic>
          <a:graphicData uri="http://schemas.openxmlformats.org/drawingml/2006/table">
            <a:tbl>
              <a:tblPr firstRow="0" firstCol="0" lastRow="1" lastCol="0" bandRow="1" bandCol="0"/>
              <a:tblGrid>
                <a:gridCol w="1964860"/>
                <a:gridCol w="959548"/>
                <a:gridCol w="1601460"/>
              </a:tblGrid>
              <a:tr h="693544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1 programme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3</a:t>
                      </a:r>
                      <a:r>
                        <a:rPr lang="fr-FR" sz="1600">
                          <a:latin typeface="Arial"/>
                          <a:cs typeface="Arial"/>
                        </a:rPr>
                        <a:t> ans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300</a:t>
                      </a:r>
                      <a:r>
                        <a:rPr lang="fr-FR" sz="1600">
                          <a:latin typeface="Arial"/>
                          <a:cs typeface="Arial"/>
                        </a:rPr>
                        <a:t> diplômés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</a:tr>
              <a:tr h="69912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1 programme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3</a:t>
                      </a:r>
                      <a:r>
                        <a:rPr lang="fr-FR" sz="1600">
                          <a:latin typeface="Arial"/>
                          <a:cs typeface="Arial"/>
                        </a:rPr>
                        <a:t> ans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35</a:t>
                      </a:r>
                      <a:r>
                        <a:rPr lang="fr-FR" sz="1600">
                          <a:latin typeface="Arial"/>
                          <a:cs typeface="Arial"/>
                        </a:rPr>
                        <a:t> diplômés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</a:tr>
              <a:tr h="81405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5 programmes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1 an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30 diplômés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</a:tr>
              <a:tr h="75659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6 programmes</a:t>
                      </a:r>
                      <a:endParaRPr/>
                    </a:p>
                  </a:txBody>
                  <a:tcPr marL="94535" marR="94535" marT="43631" marB="43631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3</a:t>
                      </a:r>
                      <a:r>
                        <a:rPr lang="fr-FR" sz="1600">
                          <a:latin typeface="Arial"/>
                          <a:cs typeface="Arial"/>
                        </a:rPr>
                        <a:t> ans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50 diplômés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</a:tr>
              <a:tr h="693544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1 programme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(en anglais)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2 ans</a:t>
                      </a:r>
                      <a:r>
                        <a:rPr lang="fr-FR" sz="1600">
                          <a:latin typeface="Arial"/>
                          <a:cs typeface="Arial"/>
                        </a:rPr>
                        <a:t> 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80 diplômés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</a:tr>
              <a:tr h="68424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15 programmes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(12 en anglais)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1 an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>
                          <a:latin typeface="Arial"/>
                          <a:cs typeface="Arial"/>
                        </a:rPr>
                        <a:t>200 diplômés</a:t>
                      </a:r>
                      <a:endParaRPr lang="fr-FR" sz="1600">
                        <a:latin typeface="Arial"/>
                        <a:cs typeface="Arial"/>
                      </a:endParaRPr>
                    </a:p>
                  </a:txBody>
                  <a:tcPr marL="94535" marR="94535" marT="43631" marB="43631"/>
                </a:tc>
              </a:tr>
              <a:tr h="957244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programmes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fr-FR" sz="16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(4 en anglais)</a:t>
                      </a:r>
                      <a:endParaRPr/>
                    </a:p>
                  </a:txBody>
                  <a:tcPr marL="94535" marR="94535" marT="43631" marB="43631"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à 12 semaines</a:t>
                      </a:r>
                      <a:endParaRPr lang="fr-FR" sz="12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4535" marR="94535" marT="43631" marB="43631"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fr-FR" sz="16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30 diplômés</a:t>
                      </a:r>
                      <a:endParaRPr lang="fr-FR" sz="16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4535" marR="94535" marT="43631" marB="43631">
                    <a:noFill/>
                  </a:tcPr>
                </a:tc>
              </a:tr>
            </a:tbl>
          </a:graphicData>
        </a:graphic>
      </p:graphicFrame>
      <p:grpSp>
        <p:nvGrpSpPr>
          <p:cNvPr id="11" name="Groupe 10" hidden="0"/>
          <p:cNvGrpSpPr/>
          <p:nvPr isPhoto="0" userDrawn="0"/>
        </p:nvGrpSpPr>
        <p:grpSpPr bwMode="auto">
          <a:xfrm>
            <a:off x="473291" y="1319477"/>
            <a:ext cx="4688101" cy="4998467"/>
            <a:chOff x="169269" y="1094560"/>
            <a:chExt cx="5026840" cy="5359629"/>
          </a:xfrm>
        </p:grpSpPr>
        <p:sp>
          <p:nvSpPr>
            <p:cNvPr id="12" name="Rectangle à coins arrondis 11" hidden="0"/>
            <p:cNvSpPr/>
            <p:nvPr isPhoto="0" userDrawn="0"/>
          </p:nvSpPr>
          <p:spPr bwMode="auto">
            <a:xfrm>
              <a:off x="2375631" y="1124744"/>
              <a:ext cx="2106234" cy="720080"/>
            </a:xfrm>
            <a:prstGeom prst="roundRect">
              <a:avLst>
                <a:gd name="adj" fmla="val 16667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>
                  <a:solidFill>
                    <a:prstClr val="white"/>
                  </a:solidFill>
                  <a:latin typeface="Arial"/>
                  <a:cs typeface="Arial"/>
                </a:rPr>
                <a:t>Ingénieur</a:t>
              </a:r>
              <a:endParaRPr/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>
                  <a:solidFill>
                    <a:prstClr val="white"/>
                  </a:solidFill>
                  <a:latin typeface="Arial"/>
                  <a:cs typeface="Arial"/>
                </a:rPr>
                <a:t>ISAE-SUPAERO</a:t>
              </a:r>
              <a:endParaRPr lang="fr-FR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3" name="Rectangle à coins arrondis 12" hidden="0"/>
            <p:cNvSpPr/>
            <p:nvPr isPhoto="0" userDrawn="0"/>
          </p:nvSpPr>
          <p:spPr bwMode="auto">
            <a:xfrm>
              <a:off x="2378714" y="1988840"/>
              <a:ext cx="2184243" cy="720080"/>
            </a:xfrm>
            <a:prstGeom prst="roundRect">
              <a:avLst>
                <a:gd name="adj" fmla="val 16667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>
                  <a:solidFill>
                    <a:prstClr val="white"/>
                  </a:solidFill>
                  <a:latin typeface="Arial"/>
                  <a:cs typeface="Arial"/>
                </a:rPr>
                <a:t>Apprenti Ingénieur </a:t>
              </a:r>
              <a:endParaRPr/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>
                  <a:solidFill>
                    <a:prstClr val="white"/>
                  </a:solidFill>
                  <a:latin typeface="Arial"/>
                  <a:cs typeface="Arial"/>
                </a:rPr>
                <a:t>CNAM-ISAE</a:t>
              </a:r>
              <a:endParaRPr/>
            </a:p>
          </p:txBody>
        </p:sp>
        <p:sp>
          <p:nvSpPr>
            <p:cNvPr id="14" name="Rectangle à coins arrondis 13" hidden="0"/>
            <p:cNvSpPr/>
            <p:nvPr isPhoto="0" userDrawn="0"/>
          </p:nvSpPr>
          <p:spPr bwMode="auto">
            <a:xfrm>
              <a:off x="2412404" y="4396965"/>
              <a:ext cx="2106234" cy="648072"/>
            </a:xfrm>
            <a:prstGeom prst="roundRect">
              <a:avLst>
                <a:gd name="adj" fmla="val 16667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>
                  <a:solidFill>
                    <a:prstClr val="white"/>
                  </a:solidFill>
                  <a:latin typeface="Arial"/>
                  <a:cs typeface="Arial"/>
                </a:rPr>
                <a:t>Master </a:t>
              </a:r>
              <a:r>
                <a:rPr lang="en-GB">
                  <a:solidFill>
                    <a:prstClr val="white"/>
                  </a:solidFill>
                  <a:latin typeface="Arial"/>
                  <a:cs typeface="Arial"/>
                </a:rPr>
                <a:t>Aerospace Engineering</a:t>
              </a:r>
              <a:endParaRPr/>
            </a:p>
          </p:txBody>
        </p:sp>
        <p:sp>
          <p:nvSpPr>
            <p:cNvPr id="15" name="Rectangle à coins arrondis 14" hidden="0"/>
            <p:cNvSpPr/>
            <p:nvPr isPhoto="0" userDrawn="0"/>
          </p:nvSpPr>
          <p:spPr bwMode="auto">
            <a:xfrm>
              <a:off x="2412404" y="5174448"/>
              <a:ext cx="2106234" cy="648072"/>
            </a:xfrm>
            <a:prstGeom prst="roundRect">
              <a:avLst>
                <a:gd name="adj" fmla="val 16667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>
                  <a:solidFill>
                    <a:prstClr val="white"/>
                  </a:solidFill>
                  <a:latin typeface="Arial"/>
                  <a:cs typeface="Arial"/>
                </a:rPr>
                <a:t>Mastères spécialisés</a:t>
              </a:r>
              <a:endParaRPr lang="en-GB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6" name="Rectangle à coins arrondis 15" hidden="0"/>
            <p:cNvSpPr/>
            <p:nvPr isPhoto="0" userDrawn="0"/>
          </p:nvSpPr>
          <p:spPr bwMode="auto">
            <a:xfrm>
              <a:off x="2404404" y="3699778"/>
              <a:ext cx="2106234" cy="517392"/>
            </a:xfrm>
            <a:prstGeom prst="roundRect">
              <a:avLst>
                <a:gd name="adj" fmla="val 1666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>
                  <a:solidFill>
                    <a:prstClr val="white"/>
                  </a:solidFill>
                  <a:latin typeface="Arial"/>
                  <a:cs typeface="Arial"/>
                </a:rPr>
                <a:t>Doctorat</a:t>
              </a:r>
              <a:endParaRPr lang="en-GB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7" name="Rectangle à coins arrondis 16" hidden="0"/>
            <p:cNvSpPr/>
            <p:nvPr isPhoto="0" userDrawn="0"/>
          </p:nvSpPr>
          <p:spPr bwMode="auto">
            <a:xfrm>
              <a:off x="2378714" y="2852936"/>
              <a:ext cx="2184243" cy="720080"/>
            </a:xfrm>
            <a:prstGeom prst="roundRect">
              <a:avLst>
                <a:gd name="adj" fmla="val 16667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>
                  <a:solidFill>
                    <a:prstClr val="white"/>
                  </a:solidFill>
                  <a:latin typeface="Arial"/>
                  <a:cs typeface="Arial"/>
                </a:rPr>
                <a:t>Masters </a:t>
              </a:r>
              <a:endParaRPr/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>
                  <a:solidFill>
                    <a:prstClr val="white"/>
                  </a:solidFill>
                  <a:latin typeface="Arial"/>
                  <a:cs typeface="Arial"/>
                </a:rPr>
                <a:t>(ex masters recherche)</a:t>
              </a:r>
              <a:endParaRPr lang="en-GB" sz="16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8" name="ZoneTexte 17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86600" y="1094560"/>
              <a:ext cx="2265760" cy="363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Prépa, X, Université</a:t>
              </a:r>
              <a:endParaRPr lang="fr-FR" sz="1600" b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9" name="Flèche vers la droite 14" hidden="0"/>
            <p:cNvSpPr/>
            <p:nvPr isPhoto="0" userDrawn="0"/>
          </p:nvSpPr>
          <p:spPr bwMode="auto">
            <a:xfrm>
              <a:off x="272480" y="1412776"/>
              <a:ext cx="2028224" cy="216024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20" name="Flèche vers la droite 15" hidden="0"/>
            <p:cNvSpPr/>
            <p:nvPr isPhoto="0" userDrawn="0"/>
          </p:nvSpPr>
          <p:spPr bwMode="auto">
            <a:xfrm>
              <a:off x="272480" y="2204864"/>
              <a:ext cx="2028224" cy="216024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21" name="ZoneTexte 20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92847" y="1881583"/>
              <a:ext cx="2093533" cy="363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IUT, BTS, Licence </a:t>
              </a:r>
              <a:endParaRPr lang="fr-FR" sz="1600" b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2" name="Flèche vers la droite 17" hidden="0"/>
            <p:cNvSpPr/>
            <p:nvPr isPhoto="0" userDrawn="0"/>
          </p:nvSpPr>
          <p:spPr bwMode="auto">
            <a:xfrm>
              <a:off x="272480" y="3140968"/>
              <a:ext cx="2028224" cy="216024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23" name="ZoneTexte 22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69269" y="2564904"/>
              <a:ext cx="2171413" cy="627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Elèves ingénieurs</a:t>
              </a:r>
              <a:endParaRPr/>
            </a:p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           </a:t>
              </a: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en </a:t>
              </a: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3</a:t>
              </a:r>
              <a:r>
                <a:rPr lang="fr-FR" sz="1600" b="1" baseline="300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e</a:t>
              </a: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année</a:t>
              </a:r>
              <a:endParaRPr lang="fr-FR" sz="1600" b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4" name="Flèche vers la droite 19" hidden="0"/>
            <p:cNvSpPr/>
            <p:nvPr isPhoto="0" userDrawn="0"/>
          </p:nvSpPr>
          <p:spPr bwMode="auto">
            <a:xfrm>
              <a:off x="298883" y="4658965"/>
              <a:ext cx="2028224" cy="216024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25" name="ZoneTexte 24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57777" y="4337630"/>
              <a:ext cx="2574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Bachelors</a:t>
              </a: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 étrangers</a:t>
              </a:r>
              <a:endParaRPr lang="fr-FR" sz="1600" b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6" name="Flèche vers la droite 21" hidden="0"/>
            <p:cNvSpPr/>
            <p:nvPr isPhoto="0" userDrawn="0"/>
          </p:nvSpPr>
          <p:spPr bwMode="auto">
            <a:xfrm>
              <a:off x="303732" y="5505583"/>
              <a:ext cx="2028224" cy="216024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27" name="ZoneTexte 2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05748" y="4967548"/>
              <a:ext cx="2236872" cy="891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Ingénieurs, Masters, </a:t>
              </a: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bachelors</a:t>
              </a: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 + </a:t>
              </a: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exp</a:t>
              </a: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. prof.</a:t>
              </a:r>
              <a:endParaRPr lang="fr-FR" sz="1600" b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8" name="Flèche vers la droite 23" hidden="0"/>
            <p:cNvSpPr/>
            <p:nvPr isPhoto="0" userDrawn="0"/>
          </p:nvSpPr>
          <p:spPr bwMode="auto">
            <a:xfrm>
              <a:off x="277330" y="3839641"/>
              <a:ext cx="2028224" cy="216024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29" name="ZoneTexte 28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44875" y="3517776"/>
              <a:ext cx="2417380" cy="363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Ingénieurs, Masters</a:t>
              </a:r>
              <a:endParaRPr lang="fr-FR" sz="1600" b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0" name="Rectangle à coins arrondis 29" hidden="0"/>
            <p:cNvSpPr/>
            <p:nvPr isPhoto="0" userDrawn="0"/>
          </p:nvSpPr>
          <p:spPr bwMode="auto">
            <a:xfrm>
              <a:off x="2452720" y="5958572"/>
              <a:ext cx="2106234" cy="437858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>
                  <a:solidFill>
                    <a:prstClr val="white"/>
                  </a:solidFill>
                  <a:latin typeface="Arial"/>
                  <a:cs typeface="Arial"/>
                </a:rPr>
                <a:t>C</a:t>
              </a:r>
              <a:r>
                <a:rPr lang="fr-FR">
                  <a:solidFill>
                    <a:prstClr val="white"/>
                  </a:solidFill>
                  <a:latin typeface="Arial"/>
                  <a:cs typeface="Arial"/>
                </a:rPr>
                <a:t>ertificats</a:t>
              </a:r>
              <a:endParaRPr lang="en-GB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1" name="Flèche vers la droite 29" hidden="0"/>
            <p:cNvSpPr/>
            <p:nvPr isPhoto="0" userDrawn="0"/>
          </p:nvSpPr>
          <p:spPr bwMode="auto">
            <a:xfrm>
              <a:off x="312457" y="6137003"/>
              <a:ext cx="2028224" cy="21602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2" name="ZoneTexte 31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21065" y="5827160"/>
              <a:ext cx="1673438" cy="627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Professionnels</a:t>
              </a:r>
              <a:endParaRPr lang="fr-FR" sz="1600" b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3" name="Flèche vers la droite 38" hidden="0"/>
            <p:cNvSpPr/>
            <p:nvPr isPhoto="0" userDrawn="0"/>
          </p:nvSpPr>
          <p:spPr bwMode="auto">
            <a:xfrm>
              <a:off x="4506634" y="3888487"/>
              <a:ext cx="653959" cy="156402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4" name="Flèche vers la droite 37" hidden="0"/>
            <p:cNvSpPr/>
            <p:nvPr isPhoto="0" userDrawn="0"/>
          </p:nvSpPr>
          <p:spPr bwMode="auto">
            <a:xfrm>
              <a:off x="4518638" y="5462480"/>
              <a:ext cx="624069" cy="144016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5" name="Flèche vers la droite 36" hidden="0"/>
            <p:cNvSpPr/>
            <p:nvPr isPhoto="0" userDrawn="0"/>
          </p:nvSpPr>
          <p:spPr bwMode="auto">
            <a:xfrm>
              <a:off x="4562957" y="4723472"/>
              <a:ext cx="624069" cy="144016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6" name="Flèche vers la droite 35" hidden="0"/>
            <p:cNvSpPr/>
            <p:nvPr isPhoto="0" userDrawn="0"/>
          </p:nvSpPr>
          <p:spPr bwMode="auto">
            <a:xfrm>
              <a:off x="4562957" y="3140968"/>
              <a:ext cx="624069" cy="144016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7" name="Flèche vers la droite 34" hidden="0"/>
            <p:cNvSpPr/>
            <p:nvPr isPhoto="0" userDrawn="0"/>
          </p:nvSpPr>
          <p:spPr bwMode="auto">
            <a:xfrm>
              <a:off x="4572040" y="2276872"/>
              <a:ext cx="624069" cy="144016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8" name="Flèche vers la droite 33" hidden="0"/>
            <p:cNvSpPr/>
            <p:nvPr isPhoto="0" userDrawn="0"/>
          </p:nvSpPr>
          <p:spPr bwMode="auto">
            <a:xfrm>
              <a:off x="4536524" y="1425189"/>
              <a:ext cx="624069" cy="144016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9" name="Flèche vers la droite 27" hidden="0"/>
            <p:cNvSpPr/>
            <p:nvPr isPhoto="0" userDrawn="0"/>
          </p:nvSpPr>
          <p:spPr bwMode="auto">
            <a:xfrm>
              <a:off x="4558954" y="6137003"/>
              <a:ext cx="624069" cy="14401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0" name="ZoneTexte 39" hidden="0"/>
          <p:cNvSpPr>
            <a:spLocks noAdjustHandles="0" noChangeArrowheads="0"/>
          </p:cNvSpPr>
          <p:nvPr isPhoto="0" userDrawn="0"/>
        </p:nvSpPr>
        <p:spPr bwMode="auto">
          <a:xfrm>
            <a:off x="0" y="6428922"/>
            <a:ext cx="9906000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>
                <a:solidFill>
                  <a:prstClr val="white"/>
                </a:solidFill>
                <a:latin typeface="Arial"/>
                <a:cs typeface="Arial"/>
              </a:rPr>
              <a:t>34 programmes: 14 diplômes nationaux et 20 diplômes d’établissement</a:t>
            </a:r>
            <a:endParaRPr lang="fr-FR" sz="2000" b="1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41" name="Espace réservé du texte 21" hidden="0"/>
          <p:cNvSpPr>
            <a:spLocks noAdjustHandles="0" noChangeArrowheads="0"/>
          </p:cNvSpPr>
          <p:nvPr isPhoto="0" userDrawn="0"/>
        </p:nvSpPr>
        <p:spPr bwMode="auto">
          <a:xfrm>
            <a:off x="8553450" y="6604447"/>
            <a:ext cx="1514475" cy="194819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900" b="1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2pPr>
            <a:lvl3pPr marL="9144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3pPr>
            <a:lvl4pPr marL="13716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4pPr>
            <a:lvl5pPr marL="18288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>
              <a:solidFill>
                <a:srgbClr val="12237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  12" descr="Departements.png" hidden="0"/>
          <p:cNvPicPr>
            <a:picLocks noChangeAspect="1" noGrp="1"/>
          </p:cNvPicPr>
          <p:nvPr isPhoto="0" userDrawn="0"/>
        </p:nvPicPr>
        <p:blipFill>
          <a:blip r:embed="rId3"/>
          <a:srcRect l="0" t="4094" r="0" b="4094"/>
          <a:stretch/>
        </p:blipFill>
        <p:spPr bwMode="auto">
          <a:xfrm>
            <a:off x="1953491" y="1203750"/>
            <a:ext cx="5901368" cy="5418000"/>
          </a:xfrm>
          <a:prstGeom prst="rect">
            <a:avLst/>
          </a:prstGeom>
        </p:spPr>
      </p:pic>
      <p:sp>
        <p:nvSpPr>
          <p:cNvPr id="5" name="ZoneTexte 3" hidden="0"/>
          <p:cNvSpPr>
            <a:spLocks noAdjustHandles="0" noChangeArrowheads="0"/>
          </p:cNvSpPr>
          <p:nvPr isPhoto="0" userDrawn="0"/>
        </p:nvSpPr>
        <p:spPr bwMode="auto">
          <a:xfrm>
            <a:off x="457464" y="268033"/>
            <a:ext cx="938662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La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Recherche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 à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l’ISAE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-SUPAERO</a:t>
            </a:r>
            <a:endParaRPr lang="fr-FR" sz="2400" b="1">
              <a:solidFill>
                <a:schemeClr val="bg1"/>
              </a:solidFill>
              <a:latin typeface="Georgia"/>
              <a:ea typeface="Montserrat Light"/>
              <a:cs typeface="Montserrat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.kierzkowska\Desktop\photos MS HADA\IMG_5103.jpg" hidden="0"/>
          <p:cNvPicPr>
            <a:picLocks noChangeAspect="1" noChangeArrowheads="1"/>
          </p:cNvPicPr>
          <p:nvPr isPhoto="0" userDrawn="0"/>
        </p:nvPicPr>
        <p:blipFill>
          <a:blip r:embed="rId3"/>
          <a:srcRect l="-311" t="19962" r="311" b="11337"/>
          <a:stretch/>
        </p:blipFill>
        <p:spPr bwMode="auto">
          <a:xfrm>
            <a:off x="393833" y="1676401"/>
            <a:ext cx="4805098" cy="203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:\_Phototheque\Recherche\DAEP\soufflerie aeroacoustique Vue Canal isae supaero credit Sequences Architectes.PNG" hidden="0"/>
          <p:cNvPicPr>
            <a:picLocks noChangeAspect="1" noChangeArrowheads="1"/>
          </p:cNvPicPr>
          <p:nvPr isPhoto="0" userDrawn="0"/>
        </p:nvPicPr>
        <p:blipFill>
          <a:blip r:embed="rId4"/>
          <a:srcRect l="-2" t="0" r="16700" b="0"/>
          <a:stretch/>
        </p:blipFill>
        <p:spPr bwMode="auto">
          <a:xfrm>
            <a:off x="378355" y="4086226"/>
            <a:ext cx="4820577" cy="203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v.kierzkowska\Desktop\photos MS HADA\IMG_0782 en tant qu'objet dynamique - 1.jpg" hidden="0"/>
          <p:cNvPicPr>
            <a:picLocks noChangeAspect="1" noChangeArrowheads="1"/>
          </p:cNvPicPr>
          <p:nvPr isPhoto="0" userDrawn="0"/>
        </p:nvPicPr>
        <p:blipFill>
          <a:blip r:embed="rId5"/>
          <a:stretch/>
        </p:blipFill>
        <p:spPr bwMode="auto">
          <a:xfrm>
            <a:off x="5503333" y="1676401"/>
            <a:ext cx="3302000" cy="203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v.kierzkowska\Desktop\photos MS HADA\IMG_9820.jpg" hidden="0"/>
          <p:cNvPicPr>
            <a:picLocks noChangeAspect="1" noChangeArrowheads="1"/>
          </p:cNvPicPr>
          <p:nvPr isPhoto="0" userDrawn="0"/>
        </p:nvPicPr>
        <p:blipFill>
          <a:blip r:embed="rId6"/>
          <a:stretch/>
        </p:blipFill>
        <p:spPr bwMode="auto">
          <a:xfrm>
            <a:off x="5503333" y="4156076"/>
            <a:ext cx="3302000" cy="20304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8" hidden="0"/>
          <p:cNvSpPr>
            <a:spLocks noChangeArrowheads="1"/>
          </p:cNvSpPr>
          <p:nvPr isPhoto="0" userDrawn="0"/>
        </p:nvSpPr>
        <p:spPr bwMode="auto">
          <a:xfrm>
            <a:off x="5503333" y="3708400"/>
            <a:ext cx="3302000" cy="2616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9pPr>
          </a:lstStyle>
          <a:p>
            <a:pPr>
              <a:spcBef>
                <a:spcPts val="0"/>
              </a:spcBef>
              <a:buClr>
                <a:srgbClr val="CC0000"/>
              </a:buClr>
              <a:defRPr/>
            </a:pPr>
            <a:r>
              <a:rPr lang="fr-FR"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</a:rPr>
              <a:t>Simulateur à 6 essieux</a:t>
            </a:r>
            <a:endParaRPr/>
          </a:p>
        </p:txBody>
      </p:sp>
      <p:sp>
        <p:nvSpPr>
          <p:cNvPr id="9" name="Rectangle 9" hidden="0"/>
          <p:cNvSpPr/>
          <p:nvPr isPhoto="0" userDrawn="0"/>
        </p:nvSpPr>
        <p:spPr bwMode="auto">
          <a:xfrm>
            <a:off x="378355" y="6116638"/>
            <a:ext cx="3713031" cy="260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buClr>
                <a:srgbClr val="CC0000"/>
              </a:buClr>
              <a:defRPr/>
            </a:pPr>
            <a:r>
              <a:rPr lang="fr-FR" sz="1100">
                <a:solidFill>
                  <a:schemeClr val="accent6"/>
                </a:solidFill>
                <a:latin typeface="Montserrat Light"/>
                <a:ea typeface="Montserrat Light"/>
                <a:cs typeface="Montserrat Light"/>
              </a:rPr>
              <a:t>Soufflerie </a:t>
            </a:r>
            <a:r>
              <a:rPr lang="fr-FR" sz="1100">
                <a:solidFill>
                  <a:schemeClr val="accent6"/>
                </a:solidFill>
                <a:latin typeface="Montserrat Light"/>
                <a:ea typeface="Montserrat Light"/>
                <a:cs typeface="Montserrat Light"/>
              </a:rPr>
              <a:t>aéro</a:t>
            </a:r>
            <a:r>
              <a:rPr lang="fr-FR" sz="1100">
                <a:solidFill>
                  <a:schemeClr val="accent6"/>
                </a:solidFill>
                <a:latin typeface="Montserrat Light"/>
                <a:ea typeface="Montserrat Light"/>
                <a:cs typeface="Montserrat Light"/>
              </a:rPr>
              <a:t>-acoustique</a:t>
            </a:r>
            <a:endParaRPr/>
          </a:p>
        </p:txBody>
      </p:sp>
      <p:sp>
        <p:nvSpPr>
          <p:cNvPr id="10" name="Rectangle 11" hidden="0"/>
          <p:cNvSpPr/>
          <p:nvPr isPhoto="0" userDrawn="0"/>
        </p:nvSpPr>
        <p:spPr bwMode="auto">
          <a:xfrm>
            <a:off x="376635" y="3714750"/>
            <a:ext cx="371475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buClr>
                <a:srgbClr val="CC0000"/>
              </a:buClr>
              <a:defRPr/>
            </a:pPr>
            <a:r>
              <a:rPr lang="fr-FR" sz="1100">
                <a:solidFill>
                  <a:schemeClr val="accent6"/>
                </a:solidFill>
                <a:latin typeface="Montserrat Light"/>
                <a:ea typeface="Montserrat Light"/>
                <a:cs typeface="Montserrat Light"/>
              </a:rPr>
              <a:t>Chambre </a:t>
            </a:r>
            <a:r>
              <a:rPr lang="fr-FR" sz="1100">
                <a:solidFill>
                  <a:schemeClr val="accent6"/>
                </a:solidFill>
                <a:latin typeface="Montserrat Light"/>
                <a:ea typeface="Montserrat Light"/>
                <a:cs typeface="Montserrat Light"/>
              </a:rPr>
              <a:t>anéchoïque</a:t>
            </a:r>
            <a:endParaRPr lang="fr-FR" sz="1100">
              <a:solidFill>
                <a:schemeClr val="accent6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11" name="Rectangle 10" hidden="0"/>
          <p:cNvSpPr/>
          <p:nvPr isPhoto="0" userDrawn="0"/>
        </p:nvSpPr>
        <p:spPr bwMode="auto">
          <a:xfrm>
            <a:off x="5503333" y="6145213"/>
            <a:ext cx="3302000" cy="260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buClr>
                <a:srgbClr val="CC0000"/>
              </a:buClr>
              <a:defRPr/>
              <a:tabLst>
                <a:tab pos="1976438" algn="l"/>
                <a:tab pos="2868613" algn="l"/>
              </a:tabLst>
            </a:pPr>
            <a:r>
              <a:rPr lang="fr-FR" sz="1100">
                <a:latin typeface="Montserrat Light"/>
                <a:ea typeface="Montserrat Light"/>
                <a:cs typeface="Montserrat Light"/>
              </a:rPr>
              <a:t>Des drones de toutes formes et utilisations</a:t>
            </a:r>
            <a:endParaRPr lang="fr-FR" sz="1100">
              <a:solidFill>
                <a:schemeClr val="accent6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12" name="ZoneTexte 3" hidden="0"/>
          <p:cNvSpPr>
            <a:spLocks noAdjustHandles="0" noChangeArrowheads="0"/>
          </p:cNvSpPr>
          <p:nvPr isPhoto="0" userDrawn="0"/>
        </p:nvSpPr>
        <p:spPr bwMode="auto">
          <a:xfrm>
            <a:off x="457464" y="268033"/>
            <a:ext cx="938662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Équipement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 de pointe</a:t>
            </a:r>
            <a:endParaRPr/>
          </a:p>
          <a:p>
            <a:pPr>
              <a:defRPr/>
            </a:pPr>
            <a:endParaRPr lang="en-GB" sz="2400" b="1">
              <a:solidFill>
                <a:schemeClr val="bg1"/>
              </a:solidFill>
              <a:latin typeface="Georgia"/>
              <a:ea typeface="Montserrat Light"/>
              <a:cs typeface="Montserrat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0" hidden="0"/>
          <p:cNvSpPr/>
          <p:nvPr isPhoto="0" userDrawn="0"/>
        </p:nvSpPr>
        <p:spPr bwMode="auto">
          <a:xfrm>
            <a:off x="474663" y="6140451"/>
            <a:ext cx="3154098" cy="271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buClr>
                <a:srgbClr val="CC0000"/>
              </a:buClr>
              <a:defRPr/>
              <a:tabLst>
                <a:tab pos="1976438" algn="l"/>
                <a:tab pos="2868613" algn="l"/>
              </a:tabLst>
            </a:pPr>
            <a:r>
              <a:rPr lang="fr-FR" sz="1100">
                <a:solidFill>
                  <a:schemeClr val="accent6"/>
                </a:solidFill>
                <a:latin typeface="Montserrat Light"/>
                <a:ea typeface="Montserrat Light"/>
                <a:cs typeface="Montserrat Light"/>
              </a:rPr>
              <a:t>Soufflerie SABRE</a:t>
            </a:r>
            <a:endParaRPr/>
          </a:p>
        </p:txBody>
      </p:sp>
      <p:pic>
        <p:nvPicPr>
          <p:cNvPr id="5" name="Picture 3" descr="C:\Users\v.kierzkowska\Desktop\photos MS HADA\IMG_5930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7235164" y="2162175"/>
            <a:ext cx="2407708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 descr="C:\Users\v.kierzkowska\Desktop\photos MS HADA\30.jpg" hidden="0"/>
          <p:cNvPicPr>
            <a:picLocks noChangeAspect="1" noChangeArrowheads="1"/>
          </p:cNvPicPr>
          <p:nvPr isPhoto="0" userDrawn="0"/>
        </p:nvPicPr>
        <p:blipFill>
          <a:blip r:embed="rId3"/>
          <a:srcRect l="4799" t="0" r="9325" b="0"/>
          <a:stretch/>
        </p:blipFill>
        <p:spPr bwMode="auto">
          <a:xfrm>
            <a:off x="483263" y="1495425"/>
            <a:ext cx="3154098" cy="225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1" hidden="0"/>
          <p:cNvPicPr>
            <a:picLocks noChangeAspect="1"/>
          </p:cNvPicPr>
          <p:nvPr isPhoto="0" userDrawn="0"/>
        </p:nvPicPr>
        <p:blipFill>
          <a:blip r:embed="rId4"/>
          <a:srcRect l="10190" t="9505" r="9888" b="9504"/>
          <a:stretch/>
        </p:blipFill>
        <p:spPr bwMode="auto">
          <a:xfrm>
            <a:off x="474663" y="4168776"/>
            <a:ext cx="3154098" cy="19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2" hidden="0"/>
          <p:cNvPicPr>
            <a:picLocks noChangeAspect="1"/>
          </p:cNvPicPr>
          <p:nvPr isPhoto="0" userDrawn="0"/>
        </p:nvPicPr>
        <p:blipFill>
          <a:blip r:embed="rId5"/>
          <a:srcRect l="3291" t="0" r="12793" b="3456"/>
          <a:stretch/>
        </p:blipFill>
        <p:spPr bwMode="auto">
          <a:xfrm>
            <a:off x="3848894" y="1490663"/>
            <a:ext cx="3185054" cy="2252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3" hidden="0"/>
          <p:cNvPicPr>
            <a:picLocks noChangeAspect="1"/>
          </p:cNvPicPr>
          <p:nvPr isPhoto="0" userDrawn="0"/>
        </p:nvPicPr>
        <p:blipFill>
          <a:blip r:embed="rId6"/>
          <a:srcRect l="3818" t="0" r="0" b="3177"/>
          <a:stretch/>
        </p:blipFill>
        <p:spPr bwMode="auto">
          <a:xfrm>
            <a:off x="3848894" y="4152901"/>
            <a:ext cx="3176456" cy="196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8" hidden="0"/>
          <p:cNvSpPr/>
          <p:nvPr isPhoto="0" userDrawn="0"/>
        </p:nvSpPr>
        <p:spPr bwMode="auto">
          <a:xfrm>
            <a:off x="3838576" y="3759201"/>
            <a:ext cx="315581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buClr>
                <a:srgbClr val="CC0000"/>
              </a:buClr>
              <a:defRPr/>
              <a:tabLst>
                <a:tab pos="1976438" algn="l"/>
                <a:tab pos="2868613" algn="l"/>
              </a:tabLst>
            </a:pPr>
            <a:r>
              <a:rPr lang="fr-FR" sz="1100">
                <a:solidFill>
                  <a:schemeClr val="accent6"/>
                </a:solidFill>
                <a:latin typeface="Montserrat Light"/>
                <a:ea typeface="Montserrat Light"/>
                <a:cs typeface="Montserrat Light"/>
              </a:rPr>
              <a:t>Une flotte d'avions légers pour des expérimentations en vol</a:t>
            </a:r>
            <a:endParaRPr/>
          </a:p>
        </p:txBody>
      </p:sp>
      <p:sp>
        <p:nvSpPr>
          <p:cNvPr id="11" name="Rectangle 9" hidden="0"/>
          <p:cNvSpPr>
            <a:spLocks noChangeArrowheads="1"/>
          </p:cNvSpPr>
          <p:nvPr isPhoto="0" userDrawn="0"/>
        </p:nvSpPr>
        <p:spPr bwMode="auto">
          <a:xfrm>
            <a:off x="483263" y="3759201"/>
            <a:ext cx="3154098" cy="2714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9pPr>
          </a:lstStyle>
          <a:p>
            <a:pPr>
              <a:spcBef>
                <a:spcPts val="0"/>
              </a:spcBef>
              <a:buClr>
                <a:srgbClr val="CC0000"/>
              </a:buClr>
              <a:defRPr/>
            </a:pPr>
            <a:r>
              <a:rPr lang="fr-FR" sz="1100">
                <a:latin typeface="Montserrat Light"/>
                <a:ea typeface="Montserrat Light"/>
                <a:cs typeface="Montserrat Light"/>
              </a:rPr>
              <a:t>Canons à gaz</a:t>
            </a:r>
            <a:endParaRPr/>
          </a:p>
        </p:txBody>
      </p:sp>
      <p:sp>
        <p:nvSpPr>
          <p:cNvPr id="12" name="Rectangle 11" hidden="0"/>
          <p:cNvSpPr>
            <a:spLocks noChangeArrowheads="1"/>
          </p:cNvSpPr>
          <p:nvPr isPhoto="0" userDrawn="0"/>
        </p:nvSpPr>
        <p:spPr bwMode="auto">
          <a:xfrm>
            <a:off x="3838576" y="6135689"/>
            <a:ext cx="3154098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9pPr>
          </a:lstStyle>
          <a:p>
            <a:pPr>
              <a:spcBef>
                <a:spcPts val="0"/>
              </a:spcBef>
              <a:buClr>
                <a:srgbClr val="CC0000"/>
              </a:buClr>
              <a:defRPr/>
            </a:pPr>
            <a:r>
              <a:rPr lang="fr-FR" sz="1100">
                <a:latin typeface="Montserrat Light"/>
                <a:ea typeface="Montserrat Light"/>
                <a:cs typeface="Montserrat Light"/>
              </a:rPr>
              <a:t>Banc d'essai de turbomoteur</a:t>
            </a:r>
            <a:endParaRPr/>
          </a:p>
        </p:txBody>
      </p:sp>
      <p:sp>
        <p:nvSpPr>
          <p:cNvPr id="13" name="Rectangle 11" hidden="0"/>
          <p:cNvSpPr>
            <a:spLocks noChangeArrowheads="1"/>
          </p:cNvSpPr>
          <p:nvPr isPhoto="0" userDrawn="0"/>
        </p:nvSpPr>
        <p:spPr bwMode="auto">
          <a:xfrm>
            <a:off x="7235164" y="5588374"/>
            <a:ext cx="3154098" cy="667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976438" algn="l"/>
                <a:tab pos="2868613" algn="l"/>
              </a:tabLst>
            </a:lvl9pPr>
          </a:lstStyle>
          <a:p>
            <a:pPr>
              <a:spcBef>
                <a:spcPts val="0"/>
              </a:spcBef>
              <a:buClr>
                <a:srgbClr val="CC0000"/>
              </a:buClr>
              <a:defRPr/>
            </a:pPr>
            <a:endParaRPr lang="fr-FR" sz="1100">
              <a:latin typeface="Montserrat Light"/>
              <a:ea typeface="Montserrat Light"/>
              <a:cs typeface="Montserrat Light"/>
            </a:endParaRPr>
          </a:p>
          <a:p>
            <a:pPr>
              <a:spcBef>
                <a:spcPts val="0"/>
              </a:spcBef>
              <a:buClr>
                <a:srgbClr val="CC0000"/>
              </a:buClr>
              <a:defRPr/>
            </a:pPr>
            <a:endParaRPr lang="fr-FR" sz="1100">
              <a:latin typeface="Montserrat Light"/>
              <a:ea typeface="Montserrat Light"/>
              <a:cs typeface="Montserrat Light"/>
            </a:endParaRPr>
          </a:p>
          <a:p>
            <a:pPr>
              <a:spcBef>
                <a:spcPts val="0"/>
              </a:spcBef>
              <a:buClr>
                <a:srgbClr val="CC0000"/>
              </a:buClr>
              <a:defRPr/>
            </a:pPr>
            <a:r>
              <a:rPr lang="fr-FR" sz="1100">
                <a:latin typeface="Montserrat Light"/>
                <a:ea typeface="Montserrat Light"/>
                <a:cs typeface="Montserrat Light"/>
              </a:rPr>
              <a:t>Salles blanches pour la microélectronique</a:t>
            </a:r>
            <a:endParaRPr/>
          </a:p>
        </p:txBody>
      </p:sp>
      <p:sp>
        <p:nvSpPr>
          <p:cNvPr id="14" name="ZoneTexte 3" hidden="0"/>
          <p:cNvSpPr>
            <a:spLocks noAdjustHandles="0" noChangeArrowheads="0"/>
          </p:cNvSpPr>
          <p:nvPr isPhoto="0" userDrawn="0"/>
        </p:nvSpPr>
        <p:spPr bwMode="auto">
          <a:xfrm>
            <a:off x="457464" y="268033"/>
            <a:ext cx="938662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Équipement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 de pointe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4" hidden="0"/>
          <p:cNvPicPr>
            <a:picLocks noChangeAspect="1" noChangeArrowheads="1"/>
          </p:cNvPicPr>
          <p:nvPr isPhoto="0" userDrawn="0"/>
        </p:nvPicPr>
        <p:blipFill>
          <a:blip r:embed="rId3"/>
          <a:srcRect l="5463" t="1865" r="9813" b="1864"/>
          <a:stretch/>
        </p:blipFill>
        <p:spPr bwMode="auto">
          <a:xfrm>
            <a:off x="314722" y="4077778"/>
            <a:ext cx="3193199" cy="2221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v.kierzkowska\Desktop\photos MS HADA\campus.jpg" hidden="0"/>
          <p:cNvPicPr>
            <a:picLocks noChangeAspect="1" noChangeArrowheads="1"/>
          </p:cNvPicPr>
          <p:nvPr isPhoto="0" userDrawn="0"/>
        </p:nvPicPr>
        <p:blipFill>
          <a:blip r:embed="rId4"/>
          <a:srcRect l="20230" t="20766" r="12784" b="6807"/>
          <a:stretch/>
        </p:blipFill>
        <p:spPr bwMode="auto">
          <a:xfrm>
            <a:off x="6278319" y="1704976"/>
            <a:ext cx="3394096" cy="222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7" hidden="0"/>
          <p:cNvSpPr/>
          <p:nvPr isPhoto="0" userDrawn="0"/>
        </p:nvSpPr>
        <p:spPr bwMode="auto">
          <a:xfrm>
            <a:off x="314722" y="1714500"/>
            <a:ext cx="2414588" cy="2221200"/>
          </a:xfrm>
          <a:prstGeom prst="rect">
            <a:avLst/>
          </a:prstGeom>
          <a:solidFill>
            <a:srgbClr val="05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defRPr/>
            </a:pPr>
            <a:endParaRPr lang="fr-FR">
              <a:solidFill>
                <a:srgbClr val="FFFEFD"/>
              </a:solidFill>
            </a:endParaRPr>
          </a:p>
        </p:txBody>
      </p:sp>
      <p:sp>
        <p:nvSpPr>
          <p:cNvPr id="7" name="ZoneTexte 8" hidden="0"/>
          <p:cNvSpPr>
            <a:spLocks noAdjustHandles="0" noChangeArrowheads="0"/>
          </p:cNvSpPr>
          <p:nvPr isPhoto="0" userDrawn="0"/>
        </p:nvSpPr>
        <p:spPr bwMode="auto">
          <a:xfrm>
            <a:off x="314722" y="1793876"/>
            <a:ext cx="2414588" cy="181588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fr-FR" sz="1600">
                <a:solidFill>
                  <a:srgbClr val="FFFEFD"/>
                </a:solidFill>
                <a:latin typeface="Montserrat Light"/>
                <a:ea typeface="Montserrat Light"/>
                <a:cs typeface="Montserrat Light"/>
              </a:rPr>
              <a:t>Logements étudiants, centre de formation et </a:t>
            </a:r>
            <a:r>
              <a:rPr lang="fr-FR" sz="1600">
                <a:solidFill>
                  <a:srgbClr val="FFFEFD"/>
                </a:solidFill>
                <a:latin typeface="Montserrat Light"/>
                <a:ea typeface="Montserrat Light"/>
                <a:cs typeface="Montserrat Light"/>
              </a:rPr>
              <a:t>de nombreuses installations sportives et de loisirs sur un campus de 22 hectares</a:t>
            </a:r>
            <a:endParaRPr/>
          </a:p>
          <a:p>
            <a:pPr>
              <a:defRPr/>
            </a:pPr>
            <a:endParaRPr lang="fr-FR" sz="1600">
              <a:solidFill>
                <a:srgbClr val="FFFEFD"/>
              </a:solidFill>
              <a:latin typeface="Montserrat Light"/>
              <a:ea typeface="Montserrat Light"/>
              <a:cs typeface="Montserrat Light"/>
            </a:endParaRPr>
          </a:p>
        </p:txBody>
      </p:sp>
      <p:pic>
        <p:nvPicPr>
          <p:cNvPr id="8" name="Picture 2" descr="https://www.xn--altal-dsa.fr/photos/plans-sce-vente/102/17/isae-05.jpg" hidden="0"/>
          <p:cNvPicPr>
            <a:picLocks noChangeAspect="1" noChangeArrowheads="1"/>
          </p:cNvPicPr>
          <p:nvPr isPhoto="0" userDrawn="0"/>
        </p:nvPicPr>
        <p:blipFill>
          <a:blip r:embed="rId5"/>
          <a:stretch/>
        </p:blipFill>
        <p:spPr bwMode="auto">
          <a:xfrm>
            <a:off x="2837014" y="1713301"/>
            <a:ext cx="3333600" cy="2222399"/>
          </a:xfrm>
          <a:prstGeom prst="rect">
            <a:avLst/>
          </a:prstGeom>
          <a:noFill/>
        </p:spPr>
      </p:pic>
      <p:pic>
        <p:nvPicPr>
          <p:cNvPr id="9" name="Picture 5" descr="https://www.isae-alumni.net/images/news/1331396680campus%20ISAE%20.jpg" hidden="0"/>
          <p:cNvPicPr>
            <a:picLocks noChangeAspect="1" noChangeArrowheads="1"/>
          </p:cNvPicPr>
          <p:nvPr isPhoto="0" userDrawn="0"/>
        </p:nvPicPr>
        <p:blipFill>
          <a:blip r:embed="rId6"/>
          <a:stretch/>
        </p:blipFill>
        <p:spPr bwMode="auto">
          <a:xfrm>
            <a:off x="5265088" y="4078000"/>
            <a:ext cx="4407328" cy="2221200"/>
          </a:xfrm>
          <a:prstGeom prst="rect">
            <a:avLst/>
          </a:prstGeom>
          <a:noFill/>
        </p:spPr>
      </p:pic>
      <p:pic>
        <p:nvPicPr>
          <p:cNvPr id="10" name="Picture 3" hidden="0"/>
          <p:cNvPicPr>
            <a:picLocks noChangeAspect="1" noChangeArrowheads="1"/>
          </p:cNvPicPr>
          <p:nvPr isPhoto="0" userDrawn="0"/>
        </p:nvPicPr>
        <p:blipFill>
          <a:blip r:embed="rId7"/>
          <a:srcRect l="7286" t="0" r="32144" b="0"/>
          <a:stretch/>
        </p:blipFill>
        <p:spPr bwMode="auto">
          <a:xfrm>
            <a:off x="3313065" y="4077778"/>
            <a:ext cx="2146880" cy="222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ZoneTexte 3" hidden="0"/>
          <p:cNvSpPr>
            <a:spLocks noAdjustHandles="0" noChangeArrowheads="0"/>
          </p:cNvSpPr>
          <p:nvPr isPhoto="0" userDrawn="0"/>
        </p:nvSpPr>
        <p:spPr bwMode="auto">
          <a:xfrm>
            <a:off x="457464" y="268033"/>
            <a:ext cx="938662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Un campus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fun !</a:t>
            </a:r>
            <a:endParaRPr lang="fr-FR" sz="2400" b="1">
              <a:solidFill>
                <a:schemeClr val="bg1"/>
              </a:solidFill>
              <a:latin typeface="Georgia"/>
              <a:ea typeface="Montserrat Light"/>
              <a:cs typeface="Montserrat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7" hidden="0"/>
          <p:cNvSpPr/>
          <p:nvPr isPhoto="0" userDrawn="0"/>
        </p:nvSpPr>
        <p:spPr bwMode="auto">
          <a:xfrm>
            <a:off x="309562" y="1825626"/>
            <a:ext cx="2552171" cy="1438275"/>
          </a:xfrm>
          <a:prstGeom prst="rect">
            <a:avLst/>
          </a:prstGeom>
          <a:solidFill>
            <a:srgbClr val="05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defRPr/>
            </a:pPr>
            <a:endParaRPr lang="fr-FR">
              <a:solidFill>
                <a:srgbClr val="FFFEFD"/>
              </a:solidFill>
            </a:endParaRPr>
          </a:p>
        </p:txBody>
      </p:sp>
      <p:sp>
        <p:nvSpPr>
          <p:cNvPr id="5" name="ZoneTexte 3" hidden="0"/>
          <p:cNvSpPr>
            <a:spLocks noAdjustHandles="0" noChangeArrowheads="0"/>
          </p:cNvSpPr>
          <p:nvPr isPhoto="0" userDrawn="0"/>
        </p:nvSpPr>
        <p:spPr bwMode="auto">
          <a:xfrm>
            <a:off x="309563" y="2009775"/>
            <a:ext cx="2749947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fr-FR" sz="200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</a:rPr>
              <a:t>Plus de 80 clubs et associations étudiantes</a:t>
            </a:r>
            <a:endParaRPr/>
          </a:p>
        </p:txBody>
      </p:sp>
      <p:sp>
        <p:nvSpPr>
          <p:cNvPr id="6" name="Rectangle 9" hidden="0"/>
          <p:cNvSpPr>
            <a:spLocks noChangeArrowheads="1"/>
          </p:cNvSpPr>
          <p:nvPr isPhoto="0" userDrawn="0"/>
        </p:nvSpPr>
        <p:spPr bwMode="auto">
          <a:xfrm>
            <a:off x="7494853" y="1957389"/>
            <a:ext cx="1998398" cy="3786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  <a:tabLst>
                <a:tab pos="1878013" algn="l"/>
              </a:tabLst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  <a:tabLst>
                <a:tab pos="1878013" algn="l"/>
              </a:tabLst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  <a:tabLst>
                <a:tab pos="1878013" algn="l"/>
              </a:tabLst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  <a:tabLst>
                <a:tab pos="1878013" algn="l"/>
              </a:tabLst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  <a:tabLst>
                <a:tab pos="1878013" algn="l"/>
              </a:tabLst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878013" algn="l"/>
              </a:tabLst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878013" algn="l"/>
              </a:tabLst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878013" algn="l"/>
              </a:tabLst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  <a:tabLst>
                <a:tab pos="1878013" algn="l"/>
              </a:tabLst>
            </a:lvl9pPr>
          </a:lstStyle>
          <a:p>
            <a:pPr>
              <a:buClr>
                <a:schemeClr val="tx1"/>
              </a:buClr>
              <a:defRPr/>
            </a:pPr>
            <a:r>
              <a:rPr lang="en-US" sz="160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</a:rPr>
              <a:t>Drones, aeromodelling, robotics, space.</a:t>
            </a:r>
            <a:endParaRPr/>
          </a:p>
          <a:p>
            <a:pPr>
              <a:buClr>
                <a:schemeClr val="tx1"/>
              </a:buClr>
              <a:defRPr/>
            </a:pPr>
            <a:endParaRPr lang="en-US" sz="1600">
              <a:solidFill>
                <a:schemeClr val="bg1"/>
              </a:solidFill>
              <a:latin typeface="Montserrat Light"/>
              <a:ea typeface="Montserrat Light"/>
              <a:cs typeface="Montserrat Light"/>
            </a:endParaRPr>
          </a:p>
          <a:p>
            <a:pPr>
              <a:buClr>
                <a:schemeClr val="tx1"/>
              </a:buClr>
              <a:defRPr/>
            </a:pPr>
            <a:r>
              <a:rPr lang="en-US" sz="160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</a:rPr>
              <a:t>Arts : theater, improvision, debating, film, photography</a:t>
            </a:r>
            <a:endParaRPr/>
          </a:p>
          <a:p>
            <a:pPr>
              <a:buClr>
                <a:schemeClr val="tx1"/>
              </a:buClr>
              <a:defRPr/>
            </a:pPr>
            <a:endParaRPr lang="en-US" sz="1600">
              <a:solidFill>
                <a:schemeClr val="bg1"/>
              </a:solidFill>
              <a:latin typeface="Montserrat Light"/>
              <a:ea typeface="Montserrat Light"/>
              <a:cs typeface="Montserrat Light"/>
            </a:endParaRPr>
          </a:p>
          <a:p>
            <a:pPr>
              <a:buClr>
                <a:schemeClr val="tx1"/>
              </a:buClr>
              <a:defRPr/>
            </a:pPr>
            <a:endParaRPr lang="en-US" sz="1600">
              <a:solidFill>
                <a:schemeClr val="bg1"/>
              </a:solidFill>
              <a:latin typeface="Montserrat Light"/>
              <a:ea typeface="Montserrat Light"/>
              <a:cs typeface="Montserrat Light"/>
            </a:endParaRPr>
          </a:p>
          <a:p>
            <a:pPr>
              <a:buClr>
                <a:schemeClr val="tx1"/>
              </a:buClr>
              <a:defRPr/>
            </a:pPr>
            <a:r>
              <a:rPr lang="en-US" sz="160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</a:rPr>
              <a:t>Special events : Air expo, gala, supaerowing …</a:t>
            </a:r>
            <a:endParaRPr/>
          </a:p>
          <a:p>
            <a:pPr>
              <a:buClr>
                <a:schemeClr val="tx1"/>
              </a:buClr>
              <a:defRPr/>
            </a:pPr>
            <a:endParaRPr lang="en-US" sz="1600">
              <a:solidFill>
                <a:schemeClr val="bg1"/>
              </a:solidFill>
              <a:latin typeface="Montserrat Light"/>
              <a:ea typeface="Montserrat Light"/>
              <a:cs typeface="Montserrat Light"/>
            </a:endParaRPr>
          </a:p>
          <a:p>
            <a:pPr>
              <a:buClr>
                <a:schemeClr val="tx1"/>
              </a:buClr>
              <a:defRPr/>
            </a:pPr>
            <a:r>
              <a:rPr lang="en-US" sz="160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</a:rPr>
              <a:t>Sports : all! </a:t>
            </a:r>
            <a:endParaRPr lang="fr-FR" sz="1600">
              <a:solidFill>
                <a:schemeClr val="bg1"/>
              </a:solidFill>
            </a:endParaRPr>
          </a:p>
        </p:txBody>
      </p:sp>
      <p:pic>
        <p:nvPicPr>
          <p:cNvPr id="7" name="Picture 3" descr="C:\Users\v.kierzkowska\Desktop\IMG_0320.jpg" hidden="0"/>
          <p:cNvPicPr>
            <a:picLocks noChangeAspect="1" noChangeArrowheads="1"/>
          </p:cNvPicPr>
          <p:nvPr isPhoto="0" userDrawn="0"/>
        </p:nvPicPr>
        <p:blipFill>
          <a:blip r:embed="rId3"/>
          <a:srcRect l="1703" t="14970" r="8875" b="6525"/>
          <a:stretch/>
        </p:blipFill>
        <p:spPr bwMode="auto">
          <a:xfrm>
            <a:off x="4325277" y="4635501"/>
            <a:ext cx="3102504" cy="16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://supaero.isae.fr/sites/default/files/isae/isae/_photos/photo_actus/equipe-space-section.jpg" hidden="0"/>
          <p:cNvPicPr>
            <a:picLocks noChangeAspect="1" noChangeArrowheads="1"/>
          </p:cNvPicPr>
          <p:nvPr isPhoto="0" userDrawn="0"/>
        </p:nvPicPr>
        <p:blipFill>
          <a:blip r:embed="rId4"/>
          <a:srcRect l="-4871" t="-4823" r="9281" b="10195"/>
          <a:stretch/>
        </p:blipFill>
        <p:spPr bwMode="auto">
          <a:xfrm>
            <a:off x="111787" y="4545014"/>
            <a:ext cx="4161896" cy="176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hidden="0"/>
          <p:cNvPicPr>
            <a:picLocks noChangeAspect="1" noChangeArrowheads="1"/>
          </p:cNvPicPr>
          <p:nvPr isPhoto="0" userDrawn="0"/>
        </p:nvPicPr>
        <p:blipFill>
          <a:blip r:embed="rId5"/>
          <a:srcRect l="9128" t="24989" r="19466" b="11097"/>
          <a:stretch/>
        </p:blipFill>
        <p:spPr bwMode="auto">
          <a:xfrm>
            <a:off x="323321" y="3316289"/>
            <a:ext cx="2534973" cy="127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v.kierzkowska\Desktop\IMG_0104 en tant qu'objet dynamique - 1.jpg" hidden="0"/>
          <p:cNvPicPr>
            <a:picLocks noChangeAspect="1" noChangeArrowheads="1"/>
          </p:cNvPicPr>
          <p:nvPr isPhoto="0" userDrawn="0"/>
        </p:nvPicPr>
        <p:blipFill>
          <a:blip r:embed="rId6"/>
          <a:srcRect l="1427" t="13927" r="20393" b="7198"/>
          <a:stretch/>
        </p:blipFill>
        <p:spPr bwMode="auto">
          <a:xfrm>
            <a:off x="2932246" y="1812925"/>
            <a:ext cx="4486936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6" descr="http://supaero.isae.fr/sites/default/files/isae/supaero/_photos/supaero-space-section.jpg" hidden="0"/>
          <p:cNvPicPr>
            <a:picLocks noChangeAspect="1" noChangeArrowheads="1"/>
          </p:cNvPicPr>
          <p:nvPr isPhoto="0" userDrawn="0"/>
        </p:nvPicPr>
        <p:blipFill>
          <a:blip r:embed="rId7"/>
          <a:srcRect l="26326" t="247" r="6231" b="382"/>
          <a:stretch/>
        </p:blipFill>
        <p:spPr bwMode="auto">
          <a:xfrm>
            <a:off x="7503452" y="1812925"/>
            <a:ext cx="2199347" cy="44958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3" hidden="0"/>
          <p:cNvSpPr>
            <a:spLocks noAdjustHandles="0" noChangeArrowheads="0"/>
          </p:cNvSpPr>
          <p:nvPr isPhoto="0" userDrawn="0"/>
        </p:nvSpPr>
        <p:spPr bwMode="auto">
          <a:xfrm>
            <a:off x="457464" y="268033"/>
            <a:ext cx="938662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Une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 vie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étudiante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bien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remplie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 !</a:t>
            </a:r>
            <a:endParaRPr lang="fr-FR" sz="2400" b="1">
              <a:solidFill>
                <a:schemeClr val="bg1"/>
              </a:solidFill>
              <a:latin typeface="Georgia"/>
              <a:ea typeface="Montserrat Light"/>
              <a:cs typeface="Montserrat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8" descr="http://supaerospacesection.fr/wp-content/uploads/2018/10/logo-griffon.png" hidden="0">
            <a:hlinkClick r:id="rId2"/>
          </p:cNvPr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707851" y="1499753"/>
            <a:ext cx="1800074" cy="1759866"/>
          </a:xfrm>
          <a:prstGeom prst="rect">
            <a:avLst/>
          </a:prstGeom>
          <a:noFill/>
        </p:spPr>
      </p:pic>
      <p:pic>
        <p:nvPicPr>
          <p:cNvPr id="5" name="Picture 9" descr="https://scontent-cdg2-1.xx.fbcdn.net/v/t1.0-1/31948272_1995361790716375_81986952835891200_n.png?_nc_cat=106&amp;_nc_oc=AQk9ba8rcyvbFmt-v251ndTe87MyX4QsuiaVHCJBR-VGwyWWjYeVcVvvVBIHDO-6pRw&amp;_nc_ht=scontent-cdg2-1.xx&amp;oh=f579c71e6ab31c74094b4d6fef3bf6cb&amp;oe=5DBB58C9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7208207" y="3694134"/>
            <a:ext cx="1802871" cy="1802871"/>
          </a:xfrm>
          <a:prstGeom prst="rect">
            <a:avLst/>
          </a:prstGeom>
          <a:noFill/>
        </p:spPr>
      </p:pic>
      <p:pic>
        <p:nvPicPr>
          <p:cNvPr id="6" name="Picture 11" descr="https://encrypted-tbn0.gstatic.com/images?q=tbn:ANd9GcQSOFsOt5BgMGN7J9f4e83hKTrHunVv_EivbkZpAbZ6CupJFIL-" hidden="0">
            <a:hlinkClick r:id="rId5"/>
          </p:cNvPr>
          <p:cNvPicPr>
            <a:picLocks noChangeAspect="1" noChangeArrowheads="1"/>
          </p:cNvPicPr>
          <p:nvPr isPhoto="0" userDrawn="0"/>
        </p:nvPicPr>
        <p:blipFill>
          <a:blip r:embed="rId6"/>
          <a:stretch/>
        </p:blipFill>
        <p:spPr bwMode="auto">
          <a:xfrm>
            <a:off x="594801" y="4246148"/>
            <a:ext cx="1274730" cy="1800795"/>
          </a:xfrm>
          <a:prstGeom prst="rect">
            <a:avLst/>
          </a:prstGeom>
          <a:noFill/>
        </p:spPr>
      </p:pic>
      <p:pic>
        <p:nvPicPr>
          <p:cNvPr id="7" name="Picture 13" descr="https://bde-supaero.fr/wp-content/uploads/2018/05/ecomarathon.png" hidden="0">
            <a:hlinkClick r:id="rId7"/>
          </p:cNvPr>
          <p:cNvPicPr>
            <a:picLocks noChangeAspect="1" noChangeArrowheads="1"/>
          </p:cNvPicPr>
          <p:nvPr isPhoto="0" userDrawn="0"/>
        </p:nvPicPr>
        <p:blipFill>
          <a:blip r:embed="rId8"/>
          <a:stretch/>
        </p:blipFill>
        <p:spPr bwMode="auto">
          <a:xfrm>
            <a:off x="2197962" y="3955450"/>
            <a:ext cx="2130987" cy="1800795"/>
          </a:xfrm>
          <a:prstGeom prst="rect">
            <a:avLst/>
          </a:prstGeom>
          <a:noFill/>
        </p:spPr>
      </p:pic>
      <p:pic>
        <p:nvPicPr>
          <p:cNvPr id="8" name="Picture 15" descr="https://encrypted-tbn0.gstatic.com/images?q=tbn:ANd9GcRiyxKXF9bVjt1npUqw07vzCyyYWQMSOEb-RTIl2qy_FYvHAmZF0Q" hidden="0">
            <a:hlinkClick r:id="rId9"/>
          </p:cNvPr>
          <p:cNvPicPr>
            <a:picLocks noChangeAspect="1" noChangeArrowheads="1"/>
          </p:cNvPicPr>
          <p:nvPr isPhoto="0" userDrawn="0"/>
        </p:nvPicPr>
        <p:blipFill>
          <a:blip r:embed="rId10"/>
          <a:stretch/>
        </p:blipFill>
        <p:spPr bwMode="auto">
          <a:xfrm>
            <a:off x="7657574" y="2102485"/>
            <a:ext cx="1796468" cy="1796468"/>
          </a:xfrm>
          <a:prstGeom prst="rect">
            <a:avLst/>
          </a:prstGeom>
          <a:noFill/>
        </p:spPr>
      </p:pic>
      <p:pic>
        <p:nvPicPr>
          <p:cNvPr id="9" name="Picture 19" descr="http://supaerospacesection.fr/wp-content/uploads/2017/02/logoS3_v44_patchText_transBG-e1487183817595.png" hidden="0">
            <a:hlinkClick r:id="rId11"/>
          </p:cNvPr>
          <p:cNvPicPr>
            <a:picLocks noChangeAspect="1" noChangeArrowheads="1"/>
          </p:cNvPicPr>
          <p:nvPr isPhoto="0" userDrawn="0"/>
        </p:nvPicPr>
        <p:blipFill>
          <a:blip r:embed="rId12"/>
          <a:stretch/>
        </p:blipFill>
        <p:spPr bwMode="auto">
          <a:xfrm>
            <a:off x="2373401" y="2122647"/>
            <a:ext cx="1708444" cy="1800856"/>
          </a:xfrm>
          <a:prstGeom prst="rect">
            <a:avLst/>
          </a:prstGeom>
          <a:noFill/>
        </p:spPr>
      </p:pic>
      <p:pic>
        <p:nvPicPr>
          <p:cNvPr id="10" name="Picture 21" descr="https://encrypted-tbn0.gstatic.com/images?q=tbn:ANd9GcRwAhz-UHzgFOv3CmxVTULddGDslE6cwMiPtn7SmVDfsxac_I5mFQ" hidden="0"/>
          <p:cNvPicPr>
            <a:picLocks noChangeAspect="1" noChangeArrowheads="1"/>
          </p:cNvPicPr>
          <p:nvPr isPhoto="0" userDrawn="0"/>
        </p:nvPicPr>
        <p:blipFill>
          <a:blip r:embed="rId13"/>
          <a:stretch/>
        </p:blipFill>
        <p:spPr bwMode="auto">
          <a:xfrm>
            <a:off x="5432129" y="3020887"/>
            <a:ext cx="1805233" cy="1805233"/>
          </a:xfrm>
          <a:prstGeom prst="rect">
            <a:avLst/>
          </a:prstGeom>
          <a:noFill/>
        </p:spPr>
      </p:pic>
      <p:pic>
        <p:nvPicPr>
          <p:cNvPr id="11" name="Picture 2" descr="https://encrypted-tbn0.gstatic.com/images?q=tbn:ANd9GcRnGGjeOUv_mxuwgPWLdrTx8CF_kFwaXAtGDoz7-kgPNQz0S1owhw" hidden="0"/>
          <p:cNvPicPr>
            <a:picLocks noChangeAspect="1" noChangeArrowheads="1"/>
          </p:cNvPicPr>
          <p:nvPr isPhoto="0" userDrawn="0"/>
        </p:nvPicPr>
        <p:blipFill>
          <a:blip r:embed="rId14"/>
          <a:stretch/>
        </p:blipFill>
        <p:spPr bwMode="auto">
          <a:xfrm>
            <a:off x="3955175" y="1462881"/>
            <a:ext cx="1796738" cy="1796738"/>
          </a:xfrm>
          <a:prstGeom prst="rect">
            <a:avLst/>
          </a:prstGeom>
          <a:noFill/>
        </p:spPr>
      </p:pic>
      <p:pic>
        <p:nvPicPr>
          <p:cNvPr id="12" name="Picture 4" descr="https://encrypted-tbn0.gstatic.com/images?q=tbn:ANd9GcSEW8QCBtH5suldxrJLHiTLwycmRL2rGSEbQS2xlfVPPA26A6VOxA" hidden="0"/>
          <p:cNvPicPr>
            <a:picLocks noChangeAspect="1" noChangeArrowheads="1"/>
          </p:cNvPicPr>
          <p:nvPr isPhoto="0" userDrawn="0"/>
        </p:nvPicPr>
        <p:blipFill>
          <a:blip r:embed="rId15"/>
          <a:stretch/>
        </p:blipFill>
        <p:spPr bwMode="auto">
          <a:xfrm>
            <a:off x="6013928" y="1409701"/>
            <a:ext cx="1613374" cy="1613374"/>
          </a:xfrm>
          <a:prstGeom prst="rect">
            <a:avLst/>
          </a:prstGeom>
          <a:noFill/>
        </p:spPr>
      </p:pic>
      <p:sp>
        <p:nvSpPr>
          <p:cNvPr id="13" name="ZoneTexte 1" hidden="0">
            <a:hlinkClick r:id="rId16"/>
          </p:cNvPr>
          <p:cNvSpPr>
            <a:spLocks noAdjustHandles="0" noChangeArrowheads="0"/>
          </p:cNvSpPr>
          <p:nvPr isPhoto="0" userDrawn="0"/>
        </p:nvSpPr>
        <p:spPr bwMode="auto">
          <a:xfrm>
            <a:off x="7237362" y="5862276"/>
            <a:ext cx="1637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u="sng">
                <a:hlinkClick r:id="rId16" tooltip=""/>
              </a:rPr>
              <a:t>Tous les clubs…</a:t>
            </a:r>
            <a:endParaRPr lang="fr-FR"/>
          </a:p>
        </p:txBody>
      </p:sp>
      <p:pic>
        <p:nvPicPr>
          <p:cNvPr id="14" name="Picture 6" descr="https://encrypted-tbn0.gstatic.com/images?q=tbn:ANd9GcRfyd8Q4EGerH3rUY0-0B9SbEnc1jfyVgJaHumehtaOzI15oWfG" hidden="0">
            <a:hlinkClick r:id="rId17"/>
          </p:cNvPr>
          <p:cNvPicPr>
            <a:picLocks noChangeAspect="1" noChangeArrowheads="1"/>
          </p:cNvPicPr>
          <p:nvPr isPhoto="0" userDrawn="0"/>
        </p:nvPicPr>
        <p:blipFill>
          <a:blip r:embed="rId18"/>
          <a:stretch/>
        </p:blipFill>
        <p:spPr bwMode="auto">
          <a:xfrm>
            <a:off x="4748789" y="4910173"/>
            <a:ext cx="1921264" cy="1223472"/>
          </a:xfrm>
          <a:prstGeom prst="rect">
            <a:avLst/>
          </a:prstGeom>
          <a:noFill/>
        </p:spPr>
      </p:pic>
      <p:sp>
        <p:nvSpPr>
          <p:cNvPr id="15" name="ZoneTexte 3" hidden="0"/>
          <p:cNvSpPr>
            <a:spLocks noAdjustHandles="0" noChangeArrowheads="0"/>
          </p:cNvSpPr>
          <p:nvPr isPhoto="0" userDrawn="0"/>
        </p:nvSpPr>
        <p:spPr bwMode="auto">
          <a:xfrm>
            <a:off x="457464" y="268033"/>
            <a:ext cx="938662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Clubs &amp; Associations</a:t>
            </a:r>
            <a:endParaRPr lang="fr-FR" sz="2400" b="1">
              <a:solidFill>
                <a:schemeClr val="bg1"/>
              </a:solidFill>
              <a:latin typeface="Georgia"/>
              <a:ea typeface="Montserrat Light"/>
              <a:cs typeface="Montserrat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ZoneTexte 6" hidden="0"/>
          <p:cNvSpPr>
            <a:spLocks noAdjustHandles="0" noChangeArrowheads="0"/>
          </p:cNvSpPr>
          <p:nvPr isPhoto="0" userDrawn="0"/>
        </p:nvSpPr>
        <p:spPr bwMode="auto">
          <a:xfrm>
            <a:off x="203201" y="3167390"/>
            <a:ext cx="196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b="1"/>
              <a:t>Notre logo est sur Mars</a:t>
            </a:r>
            <a:endParaRPr lang="fr-FR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e 10" hidden="0"/>
          <p:cNvGrpSpPr>
            <a:grpSpLocks noChangeAspect="1"/>
          </p:cNvGrpSpPr>
          <p:nvPr isPhoto="0" userDrawn="0"/>
        </p:nvGrpSpPr>
        <p:grpSpPr bwMode="auto">
          <a:xfrm>
            <a:off x="227823" y="1231996"/>
            <a:ext cx="2063807" cy="2066828"/>
            <a:chOff x="0" y="0"/>
            <a:chExt cx="2169160" cy="2172335"/>
          </a:xfrm>
          <a:noFill/>
        </p:grpSpPr>
        <p:grpSp>
          <p:nvGrpSpPr>
            <p:cNvPr id="5" name="Groupe 11" hidden="0"/>
            <p:cNvGrpSpPr/>
            <p:nvPr isPhoto="0" userDrawn="0"/>
          </p:nvGrpSpPr>
          <p:grpSpPr bwMode="auto">
            <a:xfrm rot="4177918">
              <a:off x="-1587" y="1587"/>
              <a:ext cx="2172335" cy="2169160"/>
              <a:chOff x="-1587" y="1587"/>
              <a:chExt cx="2172883" cy="2169197"/>
            </a:xfrm>
            <a:grpFill/>
          </p:grpSpPr>
          <p:sp>
            <p:nvSpPr>
              <p:cNvPr id="6" name="Arc plein 4" hidden="0"/>
              <p:cNvSpPr/>
              <p:nvPr isPhoto="0" userDrawn="0"/>
            </p:nvSpPr>
            <p:spPr bwMode="auto">
              <a:xfrm rot="12289182">
                <a:off x="-1587" y="1587"/>
                <a:ext cx="2172883" cy="2169197"/>
              </a:xfrm>
              <a:prstGeom prst="blockArc">
                <a:avLst>
                  <a:gd name="adj1" fmla="val 14002102"/>
                  <a:gd name="adj2" fmla="val 19240622"/>
                  <a:gd name="adj3" fmla="val 8113"/>
                </a:avLst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fr-FR" sz="1400">
                  <a:latin typeface="Georgia"/>
                </a:endParaRPr>
              </a:p>
            </p:txBody>
          </p:sp>
          <p:sp>
            <p:nvSpPr>
              <p:cNvPr id="7" name="Ellipse 5" hidden="0"/>
              <p:cNvSpPr/>
              <p:nvPr isPhoto="0" userDrawn="0"/>
            </p:nvSpPr>
            <p:spPr bwMode="auto">
              <a:xfrm>
                <a:off x="189168" y="191832"/>
                <a:ext cx="1800000" cy="18000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fr-FR" sz="1400">
                  <a:latin typeface="Georgia"/>
                </a:endParaRPr>
              </a:p>
            </p:txBody>
          </p:sp>
        </p:grpSp>
        <p:sp>
          <p:nvSpPr>
            <p:cNvPr id="8" name="Zone de texte 5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352407" y="597877"/>
              <a:ext cx="1439006" cy="1076325"/>
            </a:xfrm>
            <a:prstGeom prst="rect">
              <a:avLst/>
            </a:prstGeom>
            <a:grp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/>
              <a:noAutofit/>
            </a:bodyPr>
            <a:lstStyle/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r>
                <a:rPr lang="fr-FR" sz="2800" b="1">
                  <a:solidFill>
                    <a:schemeClr val="accent5">
                      <a:lumMod val="75000"/>
                    </a:schemeClr>
                  </a:solidFill>
                  <a:latin typeface="Georgia"/>
                  <a:ea typeface="Calibri"/>
                  <a:cs typeface="Times New Roman"/>
                </a:rPr>
                <a:t>1909</a:t>
              </a:r>
              <a:endParaRPr lang="fr-FR" sz="1000">
                <a:solidFill>
                  <a:schemeClr val="accent5">
                    <a:lumMod val="75000"/>
                  </a:schemeClr>
                </a:solidFill>
                <a:latin typeface="Georgia"/>
                <a:ea typeface="Calibri"/>
                <a:cs typeface="Times New Roman"/>
              </a:endParaRPr>
            </a:p>
          </p:txBody>
        </p:sp>
      </p:grpSp>
      <p:grpSp>
        <p:nvGrpSpPr>
          <p:cNvPr id="9" name="Groupe 15" hidden="0"/>
          <p:cNvGrpSpPr>
            <a:grpSpLocks noChangeAspect="1"/>
          </p:cNvGrpSpPr>
          <p:nvPr isPhoto="0" userDrawn="0"/>
        </p:nvGrpSpPr>
        <p:grpSpPr bwMode="auto">
          <a:xfrm>
            <a:off x="52396" y="3941946"/>
            <a:ext cx="2302877" cy="2306250"/>
            <a:chOff x="0" y="0"/>
            <a:chExt cx="2169707" cy="2172372"/>
          </a:xfrm>
        </p:grpSpPr>
        <p:grpSp>
          <p:nvGrpSpPr>
            <p:cNvPr id="10" name="Groupe 16" hidden="0"/>
            <p:cNvGrpSpPr/>
            <p:nvPr isPhoto="0" userDrawn="0"/>
          </p:nvGrpSpPr>
          <p:grpSpPr bwMode="auto">
            <a:xfrm>
              <a:off x="0" y="0"/>
              <a:ext cx="2169707" cy="2172372"/>
              <a:chOff x="0" y="0"/>
              <a:chExt cx="2169707" cy="2172372"/>
            </a:xfrm>
          </p:grpSpPr>
          <p:sp>
            <p:nvSpPr>
              <p:cNvPr id="11" name="Arc plein 9" hidden="0"/>
              <p:cNvSpPr/>
              <p:nvPr isPhoto="0" userDrawn="0"/>
            </p:nvSpPr>
            <p:spPr bwMode="auto">
              <a:xfrm rot="7777961">
                <a:off x="-1332" y="1332"/>
                <a:ext cx="2172372" cy="2169707"/>
              </a:xfrm>
              <a:prstGeom prst="blockArc">
                <a:avLst>
                  <a:gd name="adj1" fmla="val 9130237"/>
                  <a:gd name="adj2" fmla="val 19240622"/>
                  <a:gd name="adj3" fmla="val 8113"/>
                </a:avLst>
              </a:prstGeom>
              <a:solidFill>
                <a:srgbClr val="057F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en-GB" sz="1400">
                  <a:latin typeface="Georgia"/>
                </a:endParaRPr>
              </a:p>
            </p:txBody>
          </p:sp>
          <p:sp>
            <p:nvSpPr>
              <p:cNvPr id="12" name="Ellipse 10" hidden="0"/>
              <p:cNvSpPr/>
              <p:nvPr isPhoto="0" userDrawn="0"/>
            </p:nvSpPr>
            <p:spPr bwMode="auto">
              <a:xfrm>
                <a:off x="189168" y="191832"/>
                <a:ext cx="1800000" cy="1800000"/>
              </a:xfrm>
              <a:prstGeom prst="ellipse">
                <a:avLst/>
              </a:prstGeom>
              <a:noFill/>
              <a:ln>
                <a:solidFill>
                  <a:srgbClr val="057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en-GB" sz="1400">
                  <a:latin typeface="Georgia"/>
                </a:endParaRPr>
              </a:p>
            </p:txBody>
          </p:sp>
        </p:grpSp>
        <p:sp>
          <p:nvSpPr>
            <p:cNvPr id="13" name="Zone de texte 28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29349" y="370468"/>
              <a:ext cx="1711010" cy="1373068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/>
              <a:noAutofit/>
            </a:bodyPr>
            <a:lstStyle/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r>
                <a:rPr lang="en-GB" sz="2800" b="1">
                  <a:solidFill>
                    <a:srgbClr val="057F00"/>
                  </a:solidFill>
                  <a:latin typeface="Georgia"/>
                  <a:ea typeface="Calibri"/>
                  <a:cs typeface="Times New Roman"/>
                </a:rPr>
                <a:t>130</a:t>
              </a:r>
              <a:endParaRPr lang="en-GB" sz="1000">
                <a:solidFill>
                  <a:srgbClr val="057F00"/>
                </a:solidFill>
                <a:latin typeface="Georgia"/>
                <a:ea typeface="Calibri"/>
                <a:cs typeface="Times New Roman"/>
              </a:endParaRPr>
            </a:p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r>
                <a:rPr lang="en-GB" sz="1600">
                  <a:solidFill>
                    <a:srgbClr val="008000"/>
                  </a:solidFill>
                  <a:latin typeface="Georgia"/>
                  <a:ea typeface="Calibri"/>
                  <a:cs typeface="Times New Roman"/>
                </a:rPr>
                <a:t>Professeurs</a:t>
              </a:r>
              <a:r>
                <a:rPr lang="en-GB" sz="1600">
                  <a:solidFill>
                    <a:srgbClr val="008000"/>
                  </a:solidFill>
                  <a:latin typeface="Georgia"/>
                  <a:ea typeface="Calibri"/>
                  <a:cs typeface="Times New Roman"/>
                </a:rPr>
                <a:t> et </a:t>
              </a:r>
              <a:r>
                <a:rPr lang="en-GB" sz="1600">
                  <a:solidFill>
                    <a:srgbClr val="008000"/>
                  </a:solidFill>
                  <a:latin typeface="Georgia"/>
                  <a:ea typeface="Calibri"/>
                  <a:cs typeface="Times New Roman"/>
                </a:rPr>
                <a:t>Enseignants</a:t>
              </a:r>
              <a:r>
                <a:rPr lang="en-GB" sz="1600">
                  <a:solidFill>
                    <a:srgbClr val="008000"/>
                  </a:solidFill>
                  <a:latin typeface="Georgia"/>
                  <a:ea typeface="Calibri"/>
                  <a:cs typeface="Times New Roman"/>
                </a:rPr>
                <a:t> </a:t>
              </a:r>
              <a:r>
                <a:rPr lang="en-GB" sz="1600">
                  <a:solidFill>
                    <a:srgbClr val="008000"/>
                  </a:solidFill>
                  <a:latin typeface="Georgia"/>
                  <a:ea typeface="Calibri"/>
                  <a:cs typeface="Times New Roman"/>
                </a:rPr>
                <a:t>Chercheurs</a:t>
              </a:r>
              <a:endParaRPr lang="en-GB" sz="1600">
                <a:solidFill>
                  <a:srgbClr val="008000"/>
                </a:solidFill>
                <a:latin typeface="Georgia"/>
                <a:ea typeface="Calibri"/>
                <a:cs typeface="Times New Roman"/>
              </a:endParaRPr>
            </a:p>
          </p:txBody>
        </p:sp>
      </p:grpSp>
      <p:grpSp>
        <p:nvGrpSpPr>
          <p:cNvPr id="14" name="Groupe 40" hidden="0"/>
          <p:cNvGrpSpPr>
            <a:grpSpLocks noChangeAspect="1"/>
          </p:cNvGrpSpPr>
          <p:nvPr isPhoto="0" userDrawn="0"/>
        </p:nvGrpSpPr>
        <p:grpSpPr bwMode="auto">
          <a:xfrm>
            <a:off x="7444329" y="4010480"/>
            <a:ext cx="2043059" cy="2046050"/>
            <a:chOff x="0" y="0"/>
            <a:chExt cx="2169160" cy="2172335"/>
          </a:xfrm>
        </p:grpSpPr>
        <p:grpSp>
          <p:nvGrpSpPr>
            <p:cNvPr id="15" name="Groupe 41" hidden="0"/>
            <p:cNvGrpSpPr/>
            <p:nvPr isPhoto="0" userDrawn="0"/>
          </p:nvGrpSpPr>
          <p:grpSpPr bwMode="auto">
            <a:xfrm rot="4177918">
              <a:off x="-1587" y="1587"/>
              <a:ext cx="2172335" cy="2169160"/>
              <a:chOff x="-1587" y="1587"/>
              <a:chExt cx="2172883" cy="2169197"/>
            </a:xfrm>
          </p:grpSpPr>
          <p:sp>
            <p:nvSpPr>
              <p:cNvPr id="16" name="Arc plein 19" hidden="0"/>
              <p:cNvSpPr/>
              <p:nvPr isPhoto="0" userDrawn="0"/>
            </p:nvSpPr>
            <p:spPr bwMode="auto">
              <a:xfrm rot="12289182">
                <a:off x="-1587" y="1587"/>
                <a:ext cx="2172883" cy="2169197"/>
              </a:xfrm>
              <a:prstGeom prst="blockArc">
                <a:avLst>
                  <a:gd name="adj1" fmla="val 14002102"/>
                  <a:gd name="adj2" fmla="val 19240622"/>
                  <a:gd name="adj3" fmla="val 8113"/>
                </a:avLst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fr-FR" sz="1400">
                  <a:latin typeface="Georgia"/>
                </a:endParaRPr>
              </a:p>
            </p:txBody>
          </p:sp>
          <p:sp>
            <p:nvSpPr>
              <p:cNvPr id="17" name="Ellipse 20" hidden="0"/>
              <p:cNvSpPr/>
              <p:nvPr isPhoto="0" userDrawn="0"/>
            </p:nvSpPr>
            <p:spPr bwMode="auto">
              <a:xfrm>
                <a:off x="189168" y="191832"/>
                <a:ext cx="1800000" cy="1800000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fr-FR" sz="1400">
                  <a:latin typeface="Georgia"/>
                </a:endParaRPr>
              </a:p>
            </p:txBody>
          </p:sp>
        </p:grpSp>
        <p:sp>
          <p:nvSpPr>
            <p:cNvPr id="18" name="Zone de texte 133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23146" y="313468"/>
              <a:ext cx="1706725" cy="11843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/>
              <a:noAutofit/>
            </a:bodyPr>
            <a:lstStyle/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r>
                <a:rPr lang="fr-FR" sz="2800" b="1">
                  <a:solidFill>
                    <a:schemeClr val="tx2"/>
                  </a:solidFill>
                  <a:latin typeface="Georgia"/>
                  <a:ea typeface="Calibri"/>
                  <a:cs typeface="Times New Roman"/>
                </a:rPr>
                <a:t>&gt; 100</a:t>
              </a:r>
              <a:endParaRPr lang="fr-FR" sz="1000">
                <a:solidFill>
                  <a:schemeClr val="tx2"/>
                </a:solidFill>
                <a:latin typeface="Georgia"/>
                <a:ea typeface="Calibri"/>
                <a:cs typeface="Times New Roman"/>
              </a:endParaRPr>
            </a:p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r>
                <a:rPr lang="fr-FR" sz="1600">
                  <a:solidFill>
                    <a:schemeClr val="tx2"/>
                  </a:solidFill>
                  <a:latin typeface="Georgia"/>
                  <a:ea typeface="Calibri"/>
                  <a:cs typeface="Times New Roman"/>
                </a:rPr>
                <a:t>Accords Académiques</a:t>
              </a:r>
              <a:endParaRPr lang="fr-FR" sz="1600">
                <a:solidFill>
                  <a:schemeClr val="tx2"/>
                </a:solidFill>
                <a:latin typeface="Georgia"/>
                <a:ea typeface="Calibri"/>
                <a:cs typeface="Times New Roman"/>
              </a:endParaRPr>
            </a:p>
          </p:txBody>
        </p:sp>
      </p:grpSp>
      <p:grpSp>
        <p:nvGrpSpPr>
          <p:cNvPr id="19" name="Groupe 45" hidden="0"/>
          <p:cNvGrpSpPr>
            <a:grpSpLocks noChangeAspect="1"/>
          </p:cNvGrpSpPr>
          <p:nvPr isPhoto="0" userDrawn="0"/>
        </p:nvGrpSpPr>
        <p:grpSpPr bwMode="auto">
          <a:xfrm>
            <a:off x="7737205" y="1392077"/>
            <a:ext cx="2106881" cy="2103801"/>
            <a:chOff x="-1589" y="1587"/>
            <a:chExt cx="2172335" cy="2169160"/>
          </a:xfrm>
        </p:grpSpPr>
        <p:grpSp>
          <p:nvGrpSpPr>
            <p:cNvPr id="20" name="Groupe 46" hidden="0"/>
            <p:cNvGrpSpPr/>
            <p:nvPr isPhoto="0" userDrawn="0"/>
          </p:nvGrpSpPr>
          <p:grpSpPr bwMode="auto">
            <a:xfrm rot="4177918">
              <a:off x="-1" y="0"/>
              <a:ext cx="2169160" cy="2172335"/>
              <a:chOff x="0" y="0"/>
              <a:chExt cx="2169707" cy="2172372"/>
            </a:xfrm>
          </p:grpSpPr>
          <p:sp>
            <p:nvSpPr>
              <p:cNvPr id="21" name="Arc plein 24" hidden="0"/>
              <p:cNvSpPr/>
              <p:nvPr isPhoto="0" userDrawn="0"/>
            </p:nvSpPr>
            <p:spPr bwMode="auto">
              <a:xfrm rot="7037350">
                <a:off x="-1332" y="1332"/>
                <a:ext cx="2172372" cy="2169707"/>
              </a:xfrm>
              <a:prstGeom prst="blockArc">
                <a:avLst>
                  <a:gd name="adj1" fmla="val 14002102"/>
                  <a:gd name="adj2" fmla="val 21486472"/>
                  <a:gd name="adj3" fmla="val 8120"/>
                </a:avLst>
              </a:prstGeom>
              <a:solidFill>
                <a:srgbClr val="FFD100"/>
              </a:solidFill>
              <a:ln>
                <a:solidFill>
                  <a:srgbClr val="FFD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fr-FR" sz="1400">
                  <a:latin typeface="Georgia"/>
                </a:endParaRPr>
              </a:p>
            </p:txBody>
          </p:sp>
          <p:sp>
            <p:nvSpPr>
              <p:cNvPr id="22" name="Ellipse 25" hidden="0"/>
              <p:cNvSpPr/>
              <p:nvPr isPhoto="0" userDrawn="0"/>
            </p:nvSpPr>
            <p:spPr bwMode="auto">
              <a:xfrm>
                <a:off x="189168" y="191832"/>
                <a:ext cx="1800000" cy="1800000"/>
              </a:xfrm>
              <a:prstGeom prst="ellipse">
                <a:avLst/>
              </a:prstGeom>
              <a:noFill/>
              <a:ln>
                <a:solidFill>
                  <a:srgbClr val="FFD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fr-FR" sz="1400">
                  <a:latin typeface="Georgia"/>
                </a:endParaRPr>
              </a:p>
            </p:txBody>
          </p:sp>
        </p:grpSp>
        <p:sp>
          <p:nvSpPr>
            <p:cNvPr id="23" name="Zone de texte 37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440456" y="388206"/>
              <a:ext cx="1333500" cy="1150916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/>
              <a:noAutofit/>
            </a:bodyPr>
            <a:lstStyle/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r>
                <a:rPr lang="fr-FR" sz="2800" b="1">
                  <a:solidFill>
                    <a:srgbClr val="FFD100"/>
                  </a:solidFill>
                  <a:latin typeface="Georgia"/>
                  <a:ea typeface="Calibri"/>
                  <a:cs typeface="Times New Roman"/>
                </a:rPr>
                <a:t>35%</a:t>
              </a:r>
              <a:r>
                <a:rPr lang="fr-FR" sz="2400" b="1">
                  <a:solidFill>
                    <a:srgbClr val="FFD100"/>
                  </a:solidFill>
                  <a:latin typeface="Georgia"/>
                  <a:ea typeface="Calibri"/>
                  <a:cs typeface="Times New Roman"/>
                </a:rPr>
                <a:t> </a:t>
              </a:r>
              <a:endParaRPr lang="fr-FR" sz="1000">
                <a:solidFill>
                  <a:srgbClr val="FFD100"/>
                </a:solidFill>
                <a:latin typeface="Georgia"/>
                <a:ea typeface="Calibri"/>
                <a:cs typeface="Times New Roman"/>
              </a:endParaRPr>
            </a:p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r>
                <a:rPr lang="fr-FR" sz="1600">
                  <a:solidFill>
                    <a:srgbClr val="FFD100"/>
                  </a:solidFill>
                  <a:latin typeface="Georgia"/>
                  <a:ea typeface="Calibri"/>
                  <a:cs typeface="Times New Roman"/>
                </a:rPr>
                <a:t>Etudiants étrangers</a:t>
              </a:r>
              <a:endParaRPr lang="fr-FR" sz="1600">
                <a:solidFill>
                  <a:srgbClr val="FFD100"/>
                </a:solidFill>
                <a:latin typeface="Georgia"/>
                <a:ea typeface="Calibri"/>
                <a:cs typeface="Times New Roman"/>
              </a:endParaRPr>
            </a:p>
          </p:txBody>
        </p:sp>
      </p:grpSp>
      <p:grpSp>
        <p:nvGrpSpPr>
          <p:cNvPr id="24" name="Groupe 30" hidden="0"/>
          <p:cNvGrpSpPr>
            <a:grpSpLocks noChangeAspect="1"/>
          </p:cNvGrpSpPr>
          <p:nvPr isPhoto="0" userDrawn="0"/>
        </p:nvGrpSpPr>
        <p:grpSpPr bwMode="auto">
          <a:xfrm>
            <a:off x="4693191" y="4430020"/>
            <a:ext cx="2255046" cy="2251750"/>
            <a:chOff x="0" y="0"/>
            <a:chExt cx="2172335" cy="2169160"/>
          </a:xfrm>
        </p:grpSpPr>
        <p:grpSp>
          <p:nvGrpSpPr>
            <p:cNvPr id="25" name="Groupe 31" hidden="0"/>
            <p:cNvGrpSpPr/>
            <p:nvPr isPhoto="0" userDrawn="0"/>
          </p:nvGrpSpPr>
          <p:grpSpPr bwMode="auto">
            <a:xfrm>
              <a:off x="0" y="0"/>
              <a:ext cx="2172335" cy="2169160"/>
              <a:chOff x="-1587" y="1587"/>
              <a:chExt cx="2172883" cy="2169197"/>
            </a:xfrm>
          </p:grpSpPr>
          <p:sp>
            <p:nvSpPr>
              <p:cNvPr id="26" name="Arc plein 29" hidden="0"/>
              <p:cNvSpPr/>
              <p:nvPr isPhoto="0" userDrawn="0"/>
            </p:nvSpPr>
            <p:spPr bwMode="auto">
              <a:xfrm rot="12790457">
                <a:off x="-1587" y="1587"/>
                <a:ext cx="2172883" cy="2169197"/>
              </a:xfrm>
              <a:prstGeom prst="blockArc">
                <a:avLst>
                  <a:gd name="adj1" fmla="val 1394183"/>
                  <a:gd name="adj2" fmla="val 12466979"/>
                  <a:gd name="adj3" fmla="val 10761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F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fr-FR" sz="1400">
                  <a:latin typeface="Georgia"/>
                </a:endParaRPr>
              </a:p>
            </p:txBody>
          </p:sp>
          <p:sp>
            <p:nvSpPr>
              <p:cNvPr id="27" name="Ellipse 30" hidden="0"/>
              <p:cNvSpPr/>
              <p:nvPr isPhoto="0" userDrawn="0"/>
            </p:nvSpPr>
            <p:spPr bwMode="auto">
              <a:xfrm>
                <a:off x="189168" y="191832"/>
                <a:ext cx="1800000" cy="1800000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fr-FR" sz="1400">
                  <a:latin typeface="Georgia"/>
                </a:endParaRPr>
              </a:p>
            </p:txBody>
          </p:sp>
        </p:grpSp>
        <p:sp>
          <p:nvSpPr>
            <p:cNvPr id="28" name="Zone de texte 39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97357" y="561263"/>
              <a:ext cx="1652641" cy="1293305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/>
              <a:noAutofit/>
            </a:bodyPr>
            <a:lstStyle/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r>
                <a:rPr lang="fr-FR" sz="2800" b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Georgia"/>
                  <a:ea typeface="Calibri"/>
                  <a:cs typeface="Times New Roman"/>
                </a:rPr>
                <a:t>60 M€</a:t>
              </a:r>
              <a:endParaRPr lang="fr-FR" sz="1000">
                <a:solidFill>
                  <a:schemeClr val="accent5">
                    <a:lumMod val="60000"/>
                    <a:lumOff val="40000"/>
                  </a:schemeClr>
                </a:solidFill>
                <a:latin typeface="Georgia"/>
                <a:ea typeface="Calibri"/>
                <a:cs typeface="Times New Roman"/>
              </a:endParaRPr>
            </a:p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r>
                <a:rPr lang="fr-FR" sz="160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Georgia"/>
                  <a:ea typeface="Calibri"/>
                  <a:cs typeface="Times New Roman"/>
                </a:rPr>
                <a:t>Budget</a:t>
              </a:r>
              <a:endParaRPr lang="fr-FR" sz="1600">
                <a:solidFill>
                  <a:schemeClr val="accent5">
                    <a:lumMod val="60000"/>
                    <a:lumOff val="40000"/>
                  </a:schemeClr>
                </a:solidFill>
                <a:latin typeface="Georgia"/>
                <a:ea typeface="Calibri"/>
                <a:cs typeface="Times New Roman"/>
              </a:endParaRPr>
            </a:p>
          </p:txBody>
        </p:sp>
      </p:grpSp>
      <p:grpSp>
        <p:nvGrpSpPr>
          <p:cNvPr id="29" name="Groupe 15" hidden="0"/>
          <p:cNvGrpSpPr>
            <a:grpSpLocks noChangeAspect="1"/>
          </p:cNvGrpSpPr>
          <p:nvPr isPhoto="0" userDrawn="0"/>
        </p:nvGrpSpPr>
        <p:grpSpPr bwMode="auto">
          <a:xfrm>
            <a:off x="2480204" y="4305725"/>
            <a:ext cx="2214333" cy="2217574"/>
            <a:chOff x="0" y="0"/>
            <a:chExt cx="2169707" cy="2172372"/>
          </a:xfrm>
        </p:grpSpPr>
        <p:grpSp>
          <p:nvGrpSpPr>
            <p:cNvPr id="30" name="Groupe 16" hidden="0"/>
            <p:cNvGrpSpPr/>
            <p:nvPr isPhoto="0" userDrawn="0"/>
          </p:nvGrpSpPr>
          <p:grpSpPr bwMode="auto">
            <a:xfrm>
              <a:off x="0" y="0"/>
              <a:ext cx="2169707" cy="2172372"/>
              <a:chOff x="0" y="0"/>
              <a:chExt cx="2169707" cy="2172372"/>
            </a:xfrm>
          </p:grpSpPr>
          <p:sp>
            <p:nvSpPr>
              <p:cNvPr id="31" name="Arc plein 34" hidden="0"/>
              <p:cNvSpPr/>
              <p:nvPr isPhoto="0" userDrawn="0"/>
            </p:nvSpPr>
            <p:spPr bwMode="auto">
              <a:xfrm rot="7777961">
                <a:off x="-1332" y="1332"/>
                <a:ext cx="2172372" cy="2169707"/>
              </a:xfrm>
              <a:prstGeom prst="blockArc">
                <a:avLst>
                  <a:gd name="adj1" fmla="val 9130237"/>
                  <a:gd name="adj2" fmla="val 19240622"/>
                  <a:gd name="adj3" fmla="val 8113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fr-FR" sz="1400">
                  <a:latin typeface="Georgia"/>
                </a:endParaRPr>
              </a:p>
            </p:txBody>
          </p:sp>
          <p:sp>
            <p:nvSpPr>
              <p:cNvPr id="32" name="Ellipse 35" hidden="0"/>
              <p:cNvSpPr/>
              <p:nvPr isPhoto="0" userDrawn="0"/>
            </p:nvSpPr>
            <p:spPr bwMode="auto">
              <a:xfrm>
                <a:off x="189168" y="191832"/>
                <a:ext cx="1800000" cy="180000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fr-FR" sz="1400">
                  <a:latin typeface="Georgia"/>
                </a:endParaRPr>
              </a:p>
            </p:txBody>
          </p:sp>
        </p:grpSp>
        <p:sp>
          <p:nvSpPr>
            <p:cNvPr id="33" name="Zone de texte 28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378917" y="443147"/>
              <a:ext cx="1463409" cy="1373070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/>
              <a:noAutofit/>
            </a:bodyPr>
            <a:lstStyle/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r>
                <a:rPr lang="fr-FR" sz="2800" b="1">
                  <a:solidFill>
                    <a:schemeClr val="accent1"/>
                  </a:solidFill>
                  <a:latin typeface="Georgia"/>
                  <a:ea typeface="Calibri"/>
                  <a:cs typeface="Times New Roman"/>
                </a:rPr>
                <a:t>1 </a:t>
              </a:r>
              <a:r>
                <a:rPr lang="fr-FR" sz="2800" b="1">
                  <a:solidFill>
                    <a:schemeClr val="accent1"/>
                  </a:solidFill>
                  <a:latin typeface="Georgia"/>
                  <a:ea typeface="Calibri"/>
                  <a:cs typeface="Times New Roman"/>
                </a:rPr>
                <a:t>700</a:t>
              </a:r>
              <a:endParaRPr lang="fr-FR" sz="1000">
                <a:solidFill>
                  <a:schemeClr val="accent1"/>
                </a:solidFill>
                <a:latin typeface="Georgia"/>
                <a:ea typeface="Calibri"/>
                <a:cs typeface="Times New Roman"/>
              </a:endParaRPr>
            </a:p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r>
                <a:rPr lang="fr-FR" sz="1600">
                  <a:solidFill>
                    <a:schemeClr val="accent1"/>
                  </a:solidFill>
                  <a:latin typeface="Georgia"/>
                  <a:ea typeface="Calibri"/>
                  <a:cs typeface="Times New Roman"/>
                </a:rPr>
                <a:t>Étudiants sur le campus</a:t>
              </a:r>
              <a:endParaRPr/>
            </a:p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endParaRPr lang="fr-FR" sz="1600">
                <a:solidFill>
                  <a:schemeClr val="accent1"/>
                </a:solidFill>
                <a:latin typeface="Georgia"/>
                <a:ea typeface="Calibri"/>
                <a:cs typeface="Times New Roman"/>
              </a:endParaRPr>
            </a:p>
          </p:txBody>
        </p:sp>
      </p:grpSp>
      <p:sp>
        <p:nvSpPr>
          <p:cNvPr id="34" name="ZoneTexte 41" hidden="0"/>
          <p:cNvSpPr>
            <a:spLocks noAdjustHandles="0" noChangeArrowheads="0"/>
          </p:cNvSpPr>
          <p:nvPr isPhoto="0" userDrawn="0"/>
        </p:nvSpPr>
        <p:spPr bwMode="auto">
          <a:xfrm>
            <a:off x="4776716" y="4503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fr-FR"/>
          </a:p>
        </p:txBody>
      </p:sp>
      <p:sp>
        <p:nvSpPr>
          <p:cNvPr id="35" name="ZoneTexte 3" hidden="0"/>
          <p:cNvSpPr>
            <a:spLocks noAdjustHandles="0" noChangeArrowheads="0"/>
          </p:cNvSpPr>
          <p:nvPr isPhoto="0" userDrawn="0"/>
        </p:nvSpPr>
        <p:spPr bwMode="auto">
          <a:xfrm>
            <a:off x="457464" y="268033"/>
            <a:ext cx="938662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fr-FR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Les chiffres clés en un coup d'œil</a:t>
            </a:r>
            <a:endParaRPr/>
          </a:p>
        </p:txBody>
      </p:sp>
      <p:pic>
        <p:nvPicPr>
          <p:cNvPr id="36" name="Image 48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4008776" y="1272798"/>
            <a:ext cx="1914873" cy="1914873"/>
          </a:xfrm>
          <a:prstGeom prst="rect">
            <a:avLst/>
          </a:prstGeom>
        </p:spPr>
      </p:pic>
      <p:grpSp>
        <p:nvGrpSpPr>
          <p:cNvPr id="37" name="Groupe 35" hidden="0"/>
          <p:cNvGrpSpPr>
            <a:grpSpLocks noChangeAspect="1"/>
          </p:cNvGrpSpPr>
          <p:nvPr isPhoto="0" userDrawn="0"/>
        </p:nvGrpSpPr>
        <p:grpSpPr bwMode="auto">
          <a:xfrm>
            <a:off x="5579542" y="2449804"/>
            <a:ext cx="2147016" cy="2143877"/>
            <a:chOff x="0" y="0"/>
            <a:chExt cx="2172127" cy="2168826"/>
          </a:xfrm>
        </p:grpSpPr>
        <p:sp>
          <p:nvSpPr>
            <p:cNvPr id="38" name="Zone de texte 2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64312" y="261177"/>
              <a:ext cx="1664415" cy="1075234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/>
              <a:noAutofit/>
            </a:bodyPr>
            <a:lstStyle/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r>
                <a:rPr lang="fr-FR" sz="2800" b="1">
                  <a:solidFill>
                    <a:srgbClr val="0000FF"/>
                  </a:solidFill>
                  <a:latin typeface="Georgia"/>
                  <a:ea typeface="Calibri"/>
                  <a:cs typeface="Times New Roman"/>
                </a:rPr>
                <a:t>650 </a:t>
              </a:r>
              <a:endParaRPr lang="fr-FR" sz="1000">
                <a:solidFill>
                  <a:srgbClr val="0000FF"/>
                </a:solidFill>
                <a:latin typeface="Georgia"/>
                <a:ea typeface="Calibri"/>
                <a:cs typeface="Times New Roman"/>
              </a:endParaRPr>
            </a:p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r>
                <a:rPr lang="fr-FR" sz="1600">
                  <a:solidFill>
                    <a:srgbClr val="0000FF"/>
                  </a:solidFill>
                  <a:latin typeface="Georgia"/>
                  <a:ea typeface="Calibri"/>
                  <a:cs typeface="Times New Roman"/>
                </a:rPr>
                <a:t>Etudiants diplômés par an</a:t>
              </a:r>
              <a:endParaRPr lang="fr-FR" sz="1600">
                <a:solidFill>
                  <a:srgbClr val="0000FF"/>
                </a:solidFill>
                <a:latin typeface="Georgia"/>
                <a:ea typeface="Calibri"/>
                <a:cs typeface="Times New Roman"/>
              </a:endParaRPr>
            </a:p>
          </p:txBody>
        </p:sp>
        <p:grpSp>
          <p:nvGrpSpPr>
            <p:cNvPr id="39" name="Groupe 37" hidden="0"/>
            <p:cNvGrpSpPr/>
            <p:nvPr isPhoto="0" userDrawn="0"/>
          </p:nvGrpSpPr>
          <p:grpSpPr bwMode="auto">
            <a:xfrm rot="13665434">
              <a:off x="1651" y="-1651"/>
              <a:ext cx="2168826" cy="2172127"/>
              <a:chOff x="0" y="0"/>
              <a:chExt cx="2169707" cy="2172372"/>
            </a:xfrm>
          </p:grpSpPr>
          <p:sp>
            <p:nvSpPr>
              <p:cNvPr id="40" name="Arc plein 39" hidden="0"/>
              <p:cNvSpPr/>
              <p:nvPr isPhoto="0" userDrawn="0"/>
            </p:nvSpPr>
            <p:spPr bwMode="auto">
              <a:xfrm rot="3892405">
                <a:off x="-1332" y="1332"/>
                <a:ext cx="2172372" cy="2169707"/>
              </a:xfrm>
              <a:prstGeom prst="blockArc">
                <a:avLst>
                  <a:gd name="adj1" fmla="val 15941605"/>
                  <a:gd name="adj2" fmla="val 19240622"/>
                  <a:gd name="adj3" fmla="val 8113"/>
                </a:avLst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fr-FR" sz="1400">
                  <a:latin typeface="Georgia"/>
                </a:endParaRPr>
              </a:p>
            </p:txBody>
          </p:sp>
          <p:sp>
            <p:nvSpPr>
              <p:cNvPr id="41" name="Ellipse 40" hidden="0"/>
              <p:cNvSpPr/>
              <p:nvPr isPhoto="0" userDrawn="0"/>
            </p:nvSpPr>
            <p:spPr bwMode="auto">
              <a:xfrm>
                <a:off x="189168" y="191832"/>
                <a:ext cx="1800000" cy="1800000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fr-FR" sz="1400">
                  <a:latin typeface="Georgia"/>
                </a:endParaRPr>
              </a:p>
            </p:txBody>
          </p:sp>
        </p:grpSp>
      </p:grpSp>
      <p:grpSp>
        <p:nvGrpSpPr>
          <p:cNvPr id="42" name="Groupe 30" hidden="0"/>
          <p:cNvGrpSpPr>
            <a:grpSpLocks noChangeAspect="1"/>
          </p:cNvGrpSpPr>
          <p:nvPr isPhoto="0" userDrawn="0"/>
        </p:nvGrpSpPr>
        <p:grpSpPr bwMode="auto">
          <a:xfrm>
            <a:off x="2111849" y="2196524"/>
            <a:ext cx="2047878" cy="2044886"/>
            <a:chOff x="0" y="0"/>
            <a:chExt cx="2172335" cy="2169160"/>
          </a:xfrm>
        </p:grpSpPr>
        <p:grpSp>
          <p:nvGrpSpPr>
            <p:cNvPr id="43" name="Groupe 31" hidden="0"/>
            <p:cNvGrpSpPr/>
            <p:nvPr isPhoto="0" userDrawn="0"/>
          </p:nvGrpSpPr>
          <p:grpSpPr bwMode="auto">
            <a:xfrm>
              <a:off x="0" y="0"/>
              <a:ext cx="2172335" cy="2169160"/>
              <a:chOff x="-1587" y="1587"/>
              <a:chExt cx="2172883" cy="2169197"/>
            </a:xfrm>
          </p:grpSpPr>
          <p:sp>
            <p:nvSpPr>
              <p:cNvPr id="44" name="Arc plein 14" hidden="0"/>
              <p:cNvSpPr/>
              <p:nvPr isPhoto="0" userDrawn="0"/>
            </p:nvSpPr>
            <p:spPr bwMode="auto">
              <a:xfrm rot="12790457">
                <a:off x="-1587" y="1587"/>
                <a:ext cx="2172883" cy="2169197"/>
              </a:xfrm>
              <a:prstGeom prst="blockArc">
                <a:avLst>
                  <a:gd name="adj1" fmla="val 3362824"/>
                  <a:gd name="adj2" fmla="val 19276054"/>
                  <a:gd name="adj3" fmla="val 7669"/>
                </a:avLst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fr-FR" sz="1400">
                  <a:latin typeface="Georgia"/>
                </a:endParaRPr>
              </a:p>
            </p:txBody>
          </p:sp>
          <p:sp>
            <p:nvSpPr>
              <p:cNvPr id="45" name="Ellipse 15" hidden="0"/>
              <p:cNvSpPr/>
              <p:nvPr isPhoto="0" userDrawn="0"/>
            </p:nvSpPr>
            <p:spPr bwMode="auto">
              <a:xfrm>
                <a:off x="189168" y="191832"/>
                <a:ext cx="1800000" cy="1800000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>
                  <a:defRPr/>
                </a:pPr>
                <a:endParaRPr lang="fr-FR" sz="1400">
                  <a:latin typeface="Georgia"/>
                </a:endParaRPr>
              </a:p>
            </p:txBody>
          </p:sp>
        </p:grpSp>
        <p:sp>
          <p:nvSpPr>
            <p:cNvPr id="46" name="Zone de texte 39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89147" y="361146"/>
              <a:ext cx="1723063" cy="1293305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/>
              <a:noAutofit/>
            </a:bodyPr>
            <a:lstStyle/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r>
                <a:rPr lang="fr-FR" sz="2800" b="1">
                  <a:solidFill>
                    <a:schemeClr val="accent3"/>
                  </a:solidFill>
                  <a:latin typeface="Georgia"/>
                  <a:ea typeface="Calibri"/>
                  <a:cs typeface="Times New Roman"/>
                </a:rPr>
                <a:t>2</a:t>
              </a:r>
              <a:r>
                <a:rPr lang="fr-FR" sz="2800" b="1">
                  <a:solidFill>
                    <a:schemeClr val="accent3"/>
                  </a:solidFill>
                  <a:latin typeface="Georgia"/>
                  <a:ea typeface="Calibri"/>
                  <a:cs typeface="Times New Roman"/>
                </a:rPr>
                <a:t>00</a:t>
              </a:r>
              <a:endParaRPr lang="fr-FR" sz="1000">
                <a:solidFill>
                  <a:schemeClr val="accent3"/>
                </a:solidFill>
                <a:latin typeface="Georgia"/>
                <a:ea typeface="Calibri"/>
                <a:cs typeface="Times New Roman"/>
              </a:endParaRPr>
            </a:p>
            <a:p>
              <a:pPr algn="ctr">
                <a:lnSpc>
                  <a:spcPct val="114999"/>
                </a:lnSpc>
                <a:spcAft>
                  <a:spcPts val="0"/>
                </a:spcAft>
                <a:defRPr/>
              </a:pPr>
              <a:r>
                <a:rPr lang="fr-FR" sz="1600">
                  <a:solidFill>
                    <a:schemeClr val="accent3"/>
                  </a:solidFill>
                  <a:latin typeface="Georgia"/>
                  <a:ea typeface="Calibri"/>
                  <a:cs typeface="Times New Roman"/>
                </a:rPr>
                <a:t>PhD </a:t>
              </a:r>
              <a:r>
                <a:rPr lang="fr-FR" sz="1600">
                  <a:solidFill>
                    <a:schemeClr val="accent3"/>
                  </a:solidFill>
                  <a:latin typeface="Georgia"/>
                  <a:ea typeface="Calibri"/>
                  <a:cs typeface="Times New Roman"/>
                </a:rPr>
                <a:t>Doctorants</a:t>
              </a:r>
              <a:endParaRPr lang="fr-FR" sz="1600">
                <a:solidFill>
                  <a:schemeClr val="accent3"/>
                </a:solidFill>
                <a:latin typeface="Georgia"/>
                <a:ea typeface="Calibri"/>
                <a:cs typeface="Times New Roman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er 60" hidden="0"/>
          <p:cNvGrpSpPr>
            <a:grpSpLocks noChangeAspect="1"/>
          </p:cNvGrpSpPr>
          <p:nvPr isPhoto="0" userDrawn="0"/>
        </p:nvGrpSpPr>
        <p:grpSpPr bwMode="auto">
          <a:xfrm>
            <a:off x="1217645" y="1361933"/>
            <a:ext cx="7518851" cy="5040000"/>
            <a:chOff x="836644" y="1210732"/>
            <a:chExt cx="8210077" cy="5503340"/>
          </a:xfrm>
        </p:grpSpPr>
        <p:sp>
          <p:nvSpPr>
            <p:cNvPr id="5" name="Rectangle 57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866506" y="1477965"/>
              <a:ext cx="2080947" cy="739356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lIns="45719" rIns="45719">
              <a:spAutoFit/>
            </a:bodyPr>
            <a:lstStyle/>
            <a:p>
              <a:pPr>
                <a:defRPr sz="1400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sz="1400"/>
                <a:t>Henri </a:t>
              </a:r>
              <a:r>
                <a:rPr sz="1400"/>
                <a:t>Coanda</a:t>
              </a:r>
              <a:r>
                <a:rPr sz="1400"/>
                <a:t> </a:t>
              </a:r>
              <a:endParaRPr sz="1400"/>
            </a:p>
            <a:p>
              <a:pPr>
                <a:defRPr sz="1200" b="1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lang="fr-FR" sz="1200"/>
                <a:t>Créateur du premier avion à réaction</a:t>
              </a:r>
              <a:endParaRPr/>
            </a:p>
          </p:txBody>
        </p:sp>
        <p:sp>
          <p:nvSpPr>
            <p:cNvPr id="6" name="Rectangle 63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5641047" y="2135190"/>
              <a:ext cx="2700074" cy="739356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lIns="45719" rIns="45719">
              <a:spAutoFit/>
            </a:bodyPr>
            <a:lstStyle/>
            <a:p>
              <a:pPr>
                <a:defRPr sz="1400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sz="1400"/>
                <a:t>Marcel Bloch-</a:t>
              </a:r>
              <a:r>
                <a:rPr sz="1400"/>
                <a:t>Dassault</a:t>
              </a:r>
              <a:r>
                <a:rPr sz="1400"/>
                <a:t> </a:t>
              </a:r>
              <a:endParaRPr sz="1400"/>
            </a:p>
            <a:p>
              <a:pPr>
                <a:defRPr sz="1200" b="1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lang="fr-FR" sz="1200"/>
                <a:t>Fondateur de </a:t>
              </a:r>
              <a:r>
                <a:rPr sz="1200"/>
                <a:t>Dassault</a:t>
              </a:r>
              <a:r>
                <a:rPr sz="1200"/>
                <a:t> </a:t>
              </a:r>
              <a:r>
                <a:rPr sz="1200"/>
                <a:t>Aviation</a:t>
              </a:r>
              <a:endParaRPr/>
            </a:p>
          </p:txBody>
        </p:sp>
        <p:sp>
          <p:nvSpPr>
            <p:cNvPr id="7" name="Rectangle 48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866502" y="2421813"/>
              <a:ext cx="2281730" cy="940999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lIns="45719" rIns="45719">
              <a:spAutoFit/>
            </a:bodyPr>
            <a:lstStyle/>
            <a:p>
              <a:pPr>
                <a:defRPr sz="1400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sz="1400"/>
                <a:t>Henri Ziegler</a:t>
              </a:r>
              <a:endParaRPr sz="1400"/>
            </a:p>
            <a:p>
              <a:pPr>
                <a:defRPr sz="1200" b="1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lang="fr-FR" sz="1200"/>
                <a:t>Un des fondateur d’</a:t>
              </a:r>
              <a:r>
                <a:rPr sz="1200"/>
                <a:t>Airbus </a:t>
              </a:r>
              <a:r>
                <a:rPr lang="fr-FR" sz="1200"/>
                <a:t>et premier président</a:t>
              </a:r>
              <a:endParaRPr sz="1200"/>
            </a:p>
          </p:txBody>
        </p:sp>
        <p:sp>
          <p:nvSpPr>
            <p:cNvPr id="8" name="Rectangle 52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5641047" y="2971905"/>
              <a:ext cx="2463141" cy="940999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lIns="45719" rIns="45719">
              <a:spAutoFit/>
            </a:bodyPr>
            <a:lstStyle/>
            <a:p>
              <a:pPr>
                <a:defRPr sz="1400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sz="1400"/>
                <a:t>Francis Bernard</a:t>
              </a:r>
              <a:endParaRPr sz="1400"/>
            </a:p>
            <a:p>
              <a:pPr>
                <a:defRPr sz="1200" b="1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lang="fr-FR" sz="1200"/>
                <a:t>Créateur de</a:t>
              </a:r>
              <a:r>
                <a:rPr sz="1200"/>
                <a:t>  </a:t>
              </a:r>
              <a:r>
                <a:rPr sz="1200"/>
                <a:t>CATIA </a:t>
              </a:r>
              <a:endParaRPr sz="1200"/>
            </a:p>
            <a:p>
              <a:pPr>
                <a:defRPr sz="1200" b="1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lang="fr-FR" sz="1200"/>
                <a:t>Fondateur de</a:t>
              </a:r>
              <a:r>
                <a:rPr sz="1200"/>
                <a:t> </a:t>
              </a:r>
              <a:r>
                <a:rPr sz="1200"/>
                <a:t>Dassault</a:t>
              </a:r>
              <a:r>
                <a:rPr sz="1200"/>
                <a:t> </a:t>
              </a:r>
              <a:r>
                <a:rPr sz="1200"/>
                <a:t>Syst</a:t>
              </a:r>
              <a:r>
                <a:rPr lang="fr-FR" sz="1200"/>
                <a:t>è</a:t>
              </a:r>
              <a:r>
                <a:rPr sz="1200"/>
                <a:t>m</a:t>
              </a:r>
              <a:r>
                <a:rPr lang="fr-FR" sz="1200"/>
                <a:t>e</a:t>
              </a:r>
              <a:r>
                <a:rPr sz="1200"/>
                <a:t>s</a:t>
              </a:r>
              <a:endParaRPr/>
            </a:p>
          </p:txBody>
        </p:sp>
        <p:sp>
          <p:nvSpPr>
            <p:cNvPr id="9" name="Rectangle 5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5641047" y="4052232"/>
              <a:ext cx="2625197" cy="537715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lIns="45719" rIns="45719">
              <a:spAutoFit/>
            </a:bodyPr>
            <a:lstStyle/>
            <a:p>
              <a:pPr>
                <a:defRPr sz="1400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sz="1400"/>
                <a:t>Alain </a:t>
              </a:r>
              <a:r>
                <a:rPr sz="1400"/>
                <a:t>Bellemare</a:t>
              </a:r>
              <a:endParaRPr sz="1400"/>
            </a:p>
            <a:p>
              <a:pPr>
                <a:defRPr sz="1200" b="1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lang="fr-FR" sz="1200"/>
                <a:t>Président de </a:t>
              </a:r>
              <a:r>
                <a:rPr sz="1200"/>
                <a:t>Bombardier</a:t>
              </a:r>
              <a:endParaRPr sz="1200"/>
            </a:p>
          </p:txBody>
        </p:sp>
        <p:sp>
          <p:nvSpPr>
            <p:cNvPr id="10" name="Rectangle 48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866504" y="3529012"/>
              <a:ext cx="2324631" cy="114264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lIns="45719" rIns="45719">
              <a:spAutoFit/>
            </a:bodyPr>
            <a:lstStyle/>
            <a:p>
              <a:pPr>
                <a:defRPr sz="1400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sz="1400"/>
                <a:t>Frédéric</a:t>
              </a:r>
              <a:r>
                <a:rPr sz="1400"/>
                <a:t> </a:t>
              </a:r>
              <a:r>
                <a:rPr sz="1400"/>
                <a:t>d’Allest</a:t>
              </a:r>
              <a:endParaRPr sz="1400"/>
            </a:p>
            <a:p>
              <a:pPr>
                <a:defRPr sz="1200" b="1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lang="fr-FR" sz="1200"/>
                <a:t>Président et Directeur d’</a:t>
              </a:r>
              <a:r>
                <a:rPr sz="1200"/>
                <a:t>Ariane</a:t>
              </a:r>
              <a:r>
                <a:rPr sz="1200"/>
                <a:t>, </a:t>
              </a:r>
              <a:r>
                <a:rPr lang="fr-FR" sz="1200"/>
                <a:t>président du </a:t>
              </a:r>
              <a:r>
                <a:rPr sz="1200"/>
                <a:t>CNES</a:t>
              </a:r>
              <a:r>
                <a:rPr sz="1200"/>
                <a:t>,  1</a:t>
              </a:r>
              <a:r>
                <a:rPr sz="1200" baseline="30000"/>
                <a:t>er</a:t>
              </a:r>
              <a:r>
                <a:rPr sz="1200"/>
                <a:t> </a:t>
              </a:r>
              <a:r>
                <a:rPr sz="1200"/>
                <a:t>CEO</a:t>
              </a:r>
              <a:r>
                <a:rPr lang="fr-FR" sz="1200"/>
                <a:t> </a:t>
              </a:r>
              <a:r>
                <a:rPr sz="1200"/>
                <a:t>Arianespace</a:t>
              </a:r>
              <a:endParaRPr sz="1200"/>
            </a:p>
          </p:txBody>
        </p:sp>
        <p:sp>
          <p:nvSpPr>
            <p:cNvPr id="11" name="Rectangle 73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5641975" y="4824412"/>
              <a:ext cx="2478220" cy="739356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lIns="45719" rIns="45719">
              <a:spAutoFit/>
            </a:bodyPr>
            <a:lstStyle/>
            <a:p>
              <a:pPr>
                <a:defRPr sz="1400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sz="1400"/>
                <a:t>Bruno Even</a:t>
              </a:r>
              <a:endParaRPr/>
            </a:p>
            <a:p>
              <a:pPr>
                <a:defRPr sz="1200" b="1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lang="fr-FR" sz="1200"/>
                <a:t>Président de</a:t>
              </a:r>
              <a:r>
                <a:rPr sz="1200"/>
                <a:t> </a:t>
              </a:r>
              <a:r>
                <a:rPr sz="1200"/>
                <a:t>Safran</a:t>
              </a:r>
              <a:r>
                <a:rPr sz="1200"/>
                <a:t> H</a:t>
              </a:r>
              <a:r>
                <a:rPr lang="fr-FR" sz="1200"/>
                <a:t>e</a:t>
              </a:r>
              <a:r>
                <a:rPr sz="1200"/>
                <a:t>licopter</a:t>
              </a:r>
              <a:r>
                <a:rPr sz="1200"/>
                <a:t> Engines</a:t>
              </a:r>
              <a:endParaRPr/>
            </a:p>
          </p:txBody>
        </p:sp>
        <p:sp>
          <p:nvSpPr>
            <p:cNvPr id="12" name="Rectangle 73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866506" y="4686301"/>
              <a:ext cx="2690945" cy="537715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lIns="45719" rIns="45719">
              <a:spAutoFit/>
            </a:bodyPr>
            <a:lstStyle/>
            <a:p>
              <a:pPr>
                <a:defRPr sz="1400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sz="1400"/>
                <a:t>Guillaume </a:t>
              </a:r>
              <a:r>
                <a:rPr sz="1400"/>
                <a:t>Faury</a:t>
              </a:r>
              <a:endParaRPr sz="1400"/>
            </a:p>
            <a:p>
              <a:pPr>
                <a:defRPr sz="1200" b="1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sz="1200"/>
                <a:t>CEO A</a:t>
              </a:r>
              <a:r>
                <a:rPr lang="fr-FR" sz="1200"/>
                <a:t>IRBUS</a:t>
              </a:r>
              <a:endParaRPr sz="1200"/>
            </a:p>
          </p:txBody>
        </p:sp>
        <p:sp>
          <p:nvSpPr>
            <p:cNvPr id="13" name="Rectangle 59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866506" y="5475287"/>
              <a:ext cx="2524125" cy="1176249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lIns="45719" rIns="45719">
              <a:spAutoFit/>
            </a:bodyPr>
            <a:lstStyle/>
            <a:p>
              <a:pPr>
                <a:defRPr sz="1400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sz="1400"/>
                <a:t>Jean Boulet</a:t>
              </a:r>
              <a:endParaRPr sz="1400"/>
            </a:p>
            <a:p>
              <a:pPr>
                <a:defRPr sz="1400" b="1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lang="fr-FR" sz="1400"/>
                <a:t>Pilote test </a:t>
              </a:r>
              <a:r>
                <a:rPr sz="1200"/>
                <a:t>(helicopter</a:t>
              </a:r>
              <a:r>
                <a:rPr sz="1200"/>
                <a:t>)</a:t>
              </a:r>
              <a:endParaRPr sz="1400"/>
            </a:p>
            <a:p>
              <a:pPr>
                <a:defRPr sz="1200" b="1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lang="fr-FR" sz="1200"/>
                <a:t>17 records mondiaux et record d’altitude depuis 1972</a:t>
              </a:r>
              <a:r>
                <a:rPr sz="1200"/>
                <a:t>!</a:t>
              </a:r>
              <a:endParaRPr sz="1200"/>
            </a:p>
          </p:txBody>
        </p:sp>
        <p:sp>
          <p:nvSpPr>
            <p:cNvPr id="14" name="Rectangle 22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5641047" y="6028139"/>
              <a:ext cx="2658799" cy="537715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lIns="45719" rIns="45719">
              <a:spAutoFit/>
            </a:bodyPr>
            <a:lstStyle/>
            <a:p>
              <a:pPr>
                <a:defRPr sz="1400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sz="1400"/>
                <a:t>Thomas </a:t>
              </a:r>
              <a:r>
                <a:rPr sz="1400"/>
                <a:t>Pesquet</a:t>
              </a:r>
              <a:endParaRPr sz="1400"/>
            </a:p>
            <a:p>
              <a:pPr>
                <a:defRPr sz="1200" b="1">
                  <a:solidFill>
                    <a:srgbClr val="929395"/>
                  </a:solidFill>
                  <a:latin typeface="Georgia"/>
                  <a:ea typeface="Georgia"/>
                  <a:cs typeface="Georgia"/>
                </a:defRPr>
              </a:pPr>
              <a:r>
                <a:rPr sz="1200"/>
                <a:t>Astronaut</a:t>
              </a:r>
              <a:r>
                <a:rPr lang="fr-FR" sz="1200"/>
                <a:t>e</a:t>
              </a:r>
              <a:endParaRPr sz="1200"/>
            </a:p>
          </p:txBody>
        </p:sp>
        <p:grpSp>
          <p:nvGrpSpPr>
            <p:cNvPr id="15" name="Groupe 3" hidden="0"/>
            <p:cNvGrpSpPr/>
            <p:nvPr isPhoto="0" userDrawn="0"/>
          </p:nvGrpSpPr>
          <p:grpSpPr bwMode="auto">
            <a:xfrm>
              <a:off x="3447001" y="1210732"/>
              <a:ext cx="2990722" cy="5321835"/>
              <a:chOff x="-2" y="0"/>
              <a:chExt cx="2990721" cy="5321834"/>
            </a:xfrm>
          </p:grpSpPr>
          <p:grpSp>
            <p:nvGrpSpPr>
              <p:cNvPr id="16" name="Grouper 5" hidden="0"/>
              <p:cNvGrpSpPr/>
              <p:nvPr isPhoto="0" userDrawn="0"/>
            </p:nvGrpSpPr>
            <p:grpSpPr bwMode="auto">
              <a:xfrm>
                <a:off x="-2" y="0"/>
                <a:ext cx="2990721" cy="5256747"/>
                <a:chOff x="-1" y="0"/>
                <a:chExt cx="2990719" cy="5256746"/>
              </a:xfrm>
            </p:grpSpPr>
            <p:sp>
              <p:nvSpPr>
                <p:cNvPr id="17" name="ZoneTexte 13" hidden="0"/>
                <p:cNvSpPr>
                  <a:spLocks noAdjustHandles="0" noChangeArrowheads="0"/>
                </p:cNvSpPr>
                <p:nvPr isPhoto="0" userDrawn="0"/>
              </p:nvSpPr>
              <p:spPr bwMode="auto">
                <a:xfrm>
                  <a:off x="-1" y="0"/>
                  <a:ext cx="2990719" cy="3360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ctr">
                    <a:defRPr sz="1400" b="1">
                      <a:solidFill>
                        <a:schemeClr val="accent1"/>
                      </a:solidFill>
                      <a:latin typeface="Georgia"/>
                      <a:ea typeface="Georgia"/>
                      <a:cs typeface="Georgia"/>
                    </a:defRPr>
                  </a:lvl1pPr>
                </a:lstStyle>
                <a:p>
                  <a:pPr>
                    <a:defRPr/>
                  </a:pPr>
                  <a:r>
                    <a:rPr/>
                    <a:t>ALUMNI</a:t>
                  </a:r>
                  <a:r>
                    <a:rPr lang="fr-FR"/>
                    <a:t> RENOMMÉS</a:t>
                  </a:r>
                  <a:endParaRPr lang="fr-FR"/>
                </a:p>
              </p:txBody>
            </p:sp>
            <p:grpSp>
              <p:nvGrpSpPr>
                <p:cNvPr id="18" name="Rectangle 12" hidden="0"/>
                <p:cNvGrpSpPr/>
                <p:nvPr isPhoto="0" userDrawn="0"/>
              </p:nvGrpSpPr>
              <p:grpSpPr bwMode="auto">
                <a:xfrm>
                  <a:off x="1461092" y="675589"/>
                  <a:ext cx="39558" cy="4581157"/>
                  <a:chOff x="-1" y="-1"/>
                  <a:chExt cx="39557" cy="4581156"/>
                </a:xfrm>
              </p:grpSpPr>
              <p:sp>
                <p:nvSpPr>
                  <p:cNvPr id="19" name="Rectangle" hidden="0"/>
                  <p:cNvSpPr/>
                  <p:nvPr isPhoto="0" userDrawn="0"/>
                </p:nvSpPr>
                <p:spPr bwMode="auto">
                  <a:xfrm>
                    <a:off x="-1" y="-1"/>
                    <a:ext cx="39557" cy="4581156"/>
                  </a:xfrm>
                  <a:prstGeom prst="rect">
                    <a:avLst/>
                  </a:prstGeom>
                  <a:solidFill>
                    <a:srgbClr val="35B8EA"/>
                  </a:solidFill>
                  <a:ln w="12700" cap="flat">
                    <a:noFill/>
                    <a:miter lim="400000"/>
                  </a:ln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/>
                  </a:p>
                </p:txBody>
              </p:sp>
              <p:sp>
                <p:nvSpPr>
                  <p:cNvPr id="20" name="Texte" hidden="0"/>
                  <p:cNvSpPr>
                    <a:spLocks noAdjustHandles="0" noChangeArrowheads="0"/>
                  </p:cNvSpPr>
                  <p:nvPr isPhoto="0" userDrawn="0"/>
                </p:nvSpPr>
                <p:spPr bwMode="auto">
                  <a:xfrm>
                    <a:off x="-1" y="2088936"/>
                    <a:ext cx="39557" cy="40328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</p:spPr>
                <p:txBody>
                  <a:bodyPr wrap="square" lIns="45719" tIns="45719" rIns="45719" bIns="45719" numCol="1" anchor="ctr">
                    <a:spAutoFit/>
                  </a:bodyPr>
                  <a:lstStyle>
                    <a:lvl1pPr algn="ctr">
                      <a:defRPr>
                        <a:solidFill>
                          <a:srgbClr val="FFFEFD"/>
                        </a:solidFill>
                        <a:latin typeface="Georgia"/>
                        <a:ea typeface="Georgia"/>
                        <a:cs typeface="Georgia"/>
                      </a:defRPr>
                    </a:lvl1pPr>
                  </a:lstStyle>
                  <a:p>
                    <a:pPr>
                      <a:defRPr/>
                    </a:pPr>
                    <a:r>
                      <a:rPr/>
                      <a:t>  </a:t>
                    </a:r>
                    <a:endParaRPr/>
                  </a:p>
                </p:txBody>
              </p:sp>
            </p:grpSp>
          </p:grpSp>
          <p:grpSp>
            <p:nvGrpSpPr>
              <p:cNvPr id="21" name="Grouper 7" hidden="0"/>
              <p:cNvGrpSpPr/>
              <p:nvPr isPhoto="0" userDrawn="0"/>
            </p:nvGrpSpPr>
            <p:grpSpPr bwMode="auto">
              <a:xfrm>
                <a:off x="1196573" y="945094"/>
                <a:ext cx="913607" cy="449265"/>
                <a:chOff x="-1" y="0"/>
                <a:chExt cx="913606" cy="449264"/>
              </a:xfrm>
            </p:grpSpPr>
            <p:pic>
              <p:nvPicPr>
                <p:cNvPr id="22" name="Image 20" descr="Image 20" hidden="0"/>
                <p:cNvPicPr>
                  <a:picLocks noChangeAspect="1"/>
                </p:cNvPicPr>
                <p:nvPr isPhoto="0" userDrawn="0"/>
              </p:nvPicPr>
              <p:blipFill>
                <a:blip r:embed="rId3"/>
                <a:stretch/>
              </p:blipFill>
              <p:spPr bwMode="auto">
                <a:xfrm rot="5400000">
                  <a:off x="245302" y="-219039"/>
                  <a:ext cx="449264" cy="8873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</p:spPr>
            </p:pic>
            <p:sp>
              <p:nvSpPr>
                <p:cNvPr id="23" name="Rectangle 62" hidden="0"/>
                <p:cNvSpPr>
                  <a:spLocks noAdjustHandles="0" noChangeArrowheads="0"/>
                </p:cNvSpPr>
                <p:nvPr isPhoto="0" userDrawn="0"/>
              </p:nvSpPr>
              <p:spPr bwMode="auto">
                <a:xfrm>
                  <a:off x="-1" y="67158"/>
                  <a:ext cx="478899" cy="3024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200" b="1">
                      <a:solidFill>
                        <a:srgbClr val="FFFEFD"/>
                      </a:solidFill>
                      <a:latin typeface="Georgia"/>
                      <a:ea typeface="Georgia"/>
                      <a:cs typeface="Georgia"/>
                    </a:defRPr>
                  </a:lvl1pPr>
                </a:lstStyle>
                <a:p>
                  <a:pPr>
                    <a:defRPr/>
                  </a:pPr>
                  <a:r>
                    <a:rPr/>
                    <a:t>1913</a:t>
                  </a:r>
                  <a:endParaRPr/>
                </a:p>
              </p:txBody>
            </p:sp>
          </p:grpSp>
          <p:grpSp>
            <p:nvGrpSpPr>
              <p:cNvPr id="24" name="Grouper 27" hidden="0"/>
              <p:cNvGrpSpPr/>
              <p:nvPr isPhoto="0" userDrawn="0"/>
            </p:nvGrpSpPr>
            <p:grpSpPr bwMode="auto">
              <a:xfrm>
                <a:off x="822324" y="1481668"/>
                <a:ext cx="890870" cy="449266"/>
                <a:chOff x="-1" y="0"/>
                <a:chExt cx="890869" cy="449264"/>
              </a:xfrm>
            </p:grpSpPr>
            <p:pic>
              <p:nvPicPr>
                <p:cNvPr id="25" name="Image 20" descr="Image 20" hidden="0"/>
                <p:cNvPicPr>
                  <a:picLocks noChangeAspect="1"/>
                </p:cNvPicPr>
                <p:nvPr isPhoto="0" userDrawn="0"/>
              </p:nvPicPr>
              <p:blipFill>
                <a:blip r:embed="rId4"/>
                <a:stretch/>
              </p:blipFill>
              <p:spPr bwMode="auto">
                <a:xfrm rot="16199999">
                  <a:off x="220802" y="-220803"/>
                  <a:ext cx="449264" cy="89086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</p:spPr>
            </p:pic>
            <p:sp>
              <p:nvSpPr>
                <p:cNvPr id="26" name="Rectangle 29" hidden="0"/>
                <p:cNvSpPr>
                  <a:spLocks noAdjustHandles="0" noChangeArrowheads="0"/>
                </p:cNvSpPr>
                <p:nvPr isPhoto="0" userDrawn="0"/>
              </p:nvSpPr>
              <p:spPr bwMode="auto">
                <a:xfrm>
                  <a:off x="360192" y="64962"/>
                  <a:ext cx="478899" cy="3024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200" b="1">
                      <a:solidFill>
                        <a:srgbClr val="FFFEFD"/>
                      </a:solidFill>
                      <a:latin typeface="Georgia"/>
                      <a:ea typeface="Georgia"/>
                      <a:cs typeface="Georgia"/>
                    </a:defRPr>
                  </a:lvl1pPr>
                </a:lstStyle>
                <a:p>
                  <a:pPr>
                    <a:defRPr/>
                  </a:pPr>
                  <a:r>
                    <a:rPr/>
                    <a:t>1931</a:t>
                  </a:r>
                  <a:endParaRPr/>
                </a:p>
              </p:txBody>
            </p:sp>
          </p:grpSp>
          <p:grpSp>
            <p:nvGrpSpPr>
              <p:cNvPr id="27" name="Grouper 30" hidden="0"/>
              <p:cNvGrpSpPr/>
              <p:nvPr isPhoto="0" userDrawn="0"/>
            </p:nvGrpSpPr>
            <p:grpSpPr bwMode="auto">
              <a:xfrm>
                <a:off x="1185066" y="1959504"/>
                <a:ext cx="939010" cy="449265"/>
                <a:chOff x="-1" y="-1"/>
                <a:chExt cx="939008" cy="449263"/>
              </a:xfrm>
            </p:grpSpPr>
            <p:pic>
              <p:nvPicPr>
                <p:cNvPr id="28" name="Image 20" descr="Image 20" hidden="0"/>
                <p:cNvPicPr>
                  <a:picLocks noChangeAspect="1"/>
                </p:cNvPicPr>
                <p:nvPr isPhoto="0" userDrawn="0"/>
              </p:nvPicPr>
              <p:blipFill>
                <a:blip r:embed="rId3"/>
                <a:stretch/>
              </p:blipFill>
              <p:spPr bwMode="auto">
                <a:xfrm rot="5400000">
                  <a:off x="270704" y="-219040"/>
                  <a:ext cx="449263" cy="8873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</p:spPr>
            </p:pic>
            <p:sp>
              <p:nvSpPr>
                <p:cNvPr id="29" name="Rectangle 32" hidden="0"/>
                <p:cNvSpPr>
                  <a:spLocks noAdjustHandles="0" noChangeArrowheads="0"/>
                </p:cNvSpPr>
                <p:nvPr isPhoto="0" userDrawn="0"/>
              </p:nvSpPr>
              <p:spPr bwMode="auto">
                <a:xfrm>
                  <a:off x="-1" y="67157"/>
                  <a:ext cx="501653" cy="3024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200" b="1">
                      <a:solidFill>
                        <a:srgbClr val="FFFEFD"/>
                      </a:solidFill>
                      <a:latin typeface="Georgia"/>
                      <a:ea typeface="Georgia"/>
                      <a:cs typeface="Georgia"/>
                    </a:defRPr>
                  </a:lvl1pPr>
                </a:lstStyle>
                <a:p>
                  <a:pPr>
                    <a:defRPr/>
                  </a:pPr>
                  <a:r>
                    <a:rPr/>
                    <a:t>1965</a:t>
                  </a:r>
                  <a:endParaRPr/>
                </a:p>
              </p:txBody>
            </p:sp>
          </p:grpSp>
          <p:grpSp>
            <p:nvGrpSpPr>
              <p:cNvPr id="30" name="Grouper 36" hidden="0"/>
              <p:cNvGrpSpPr/>
              <p:nvPr isPhoto="0" userDrawn="0"/>
            </p:nvGrpSpPr>
            <p:grpSpPr bwMode="auto">
              <a:xfrm>
                <a:off x="1173292" y="2967569"/>
                <a:ext cx="939009" cy="449265"/>
                <a:chOff x="-1" y="0"/>
                <a:chExt cx="939007" cy="449264"/>
              </a:xfrm>
            </p:grpSpPr>
            <p:pic>
              <p:nvPicPr>
                <p:cNvPr id="31" name="Image 20" descr="Image 20" hidden="0"/>
                <p:cNvPicPr>
                  <a:picLocks noChangeAspect="1"/>
                </p:cNvPicPr>
                <p:nvPr isPhoto="0" userDrawn="0"/>
              </p:nvPicPr>
              <p:blipFill>
                <a:blip r:embed="rId3"/>
                <a:stretch/>
              </p:blipFill>
              <p:spPr bwMode="auto">
                <a:xfrm rot="5400000">
                  <a:off x="270703" y="-219039"/>
                  <a:ext cx="449264" cy="8873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</p:spPr>
            </p:pic>
            <p:sp>
              <p:nvSpPr>
                <p:cNvPr id="32" name="Rectangle 38" hidden="0"/>
                <p:cNvSpPr>
                  <a:spLocks noAdjustHandles="0" noChangeArrowheads="0"/>
                </p:cNvSpPr>
                <p:nvPr isPhoto="0" userDrawn="0"/>
              </p:nvSpPr>
              <p:spPr bwMode="auto">
                <a:xfrm>
                  <a:off x="-1" y="75625"/>
                  <a:ext cx="506904" cy="3024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200" b="1">
                      <a:solidFill>
                        <a:srgbClr val="FFFEFD"/>
                      </a:solidFill>
                      <a:latin typeface="Georgia"/>
                      <a:ea typeface="Georgia"/>
                      <a:cs typeface="Georgia"/>
                    </a:defRPr>
                  </a:lvl1pPr>
                </a:lstStyle>
                <a:p>
                  <a:pPr>
                    <a:defRPr/>
                  </a:pPr>
                  <a:r>
                    <a:rPr/>
                    <a:t>1985</a:t>
                  </a:r>
                  <a:endParaRPr/>
                </a:p>
              </p:txBody>
            </p:sp>
          </p:grpSp>
          <p:grpSp>
            <p:nvGrpSpPr>
              <p:cNvPr id="33" name="Grouper 33" hidden="0"/>
              <p:cNvGrpSpPr/>
              <p:nvPr isPhoto="0" userDrawn="0"/>
            </p:nvGrpSpPr>
            <p:grpSpPr bwMode="auto">
              <a:xfrm>
                <a:off x="824172" y="2467504"/>
                <a:ext cx="891180" cy="449264"/>
                <a:chOff x="0" y="-1"/>
                <a:chExt cx="891178" cy="449263"/>
              </a:xfrm>
            </p:grpSpPr>
            <p:pic>
              <p:nvPicPr>
                <p:cNvPr id="34" name="Image 20" descr="Image 20" hidden="0"/>
                <p:cNvPicPr>
                  <a:picLocks noChangeAspect="1"/>
                </p:cNvPicPr>
                <p:nvPr isPhoto="0" userDrawn="0"/>
              </p:nvPicPr>
              <p:blipFill>
                <a:blip r:embed="rId4"/>
                <a:stretch/>
              </p:blipFill>
              <p:spPr bwMode="auto">
                <a:xfrm rot="16199999">
                  <a:off x="220957" y="-220958"/>
                  <a:ext cx="449263" cy="89117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</p:spPr>
            </p:pic>
            <p:sp>
              <p:nvSpPr>
                <p:cNvPr id="35" name="Rectangle 35" hidden="0"/>
                <p:cNvSpPr>
                  <a:spLocks noAdjustHandles="0" noChangeArrowheads="0"/>
                </p:cNvSpPr>
                <p:nvPr isPhoto="0" userDrawn="0"/>
              </p:nvSpPr>
              <p:spPr bwMode="auto">
                <a:xfrm>
                  <a:off x="360317" y="64962"/>
                  <a:ext cx="508655" cy="3024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200" b="1">
                      <a:solidFill>
                        <a:srgbClr val="FFFEFD"/>
                      </a:solidFill>
                      <a:latin typeface="Georgia"/>
                      <a:ea typeface="Georgia"/>
                      <a:cs typeface="Georgia"/>
                    </a:defRPr>
                  </a:lvl1pPr>
                </a:lstStyle>
                <a:p>
                  <a:pPr>
                    <a:defRPr/>
                  </a:pPr>
                  <a:r>
                    <a:rPr/>
                    <a:t>1966</a:t>
                  </a:r>
                  <a:endParaRPr/>
                </a:p>
              </p:txBody>
            </p:sp>
          </p:grpSp>
          <p:pic>
            <p:nvPicPr>
              <p:cNvPr id="36" name="Image 20" descr="Image 20" hidden="0"/>
              <p:cNvPicPr>
                <a:picLocks noChangeAspect="1"/>
              </p:cNvPicPr>
              <p:nvPr isPhoto="0" userDrawn="0"/>
            </p:nvPicPr>
            <p:blipFill>
              <a:blip r:embed="rId5"/>
              <a:stretch/>
            </p:blipFill>
            <p:spPr bwMode="auto">
              <a:xfrm>
                <a:off x="818621" y="424394"/>
                <a:ext cx="890853" cy="449264"/>
              </a:xfrm>
              <a:prstGeom prst="rect">
                <a:avLst/>
              </a:prstGeom>
              <a:ln w="12700" cap="flat">
                <a:noFill/>
                <a:miter lim="400000"/>
              </a:ln>
            </p:spPr>
          </p:pic>
          <p:sp>
            <p:nvSpPr>
              <p:cNvPr id="37" name="Rectangle 62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1195256" y="493185"/>
                <a:ext cx="456145" cy="3024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200" b="1">
                    <a:solidFill>
                      <a:srgbClr val="FFFEFD"/>
                    </a:solidFill>
                    <a:latin typeface="Georgia"/>
                    <a:ea typeface="Georgia"/>
                    <a:cs typeface="Georgia"/>
                  </a:defRPr>
                </a:lvl1pPr>
              </a:lstStyle>
              <a:p>
                <a:pPr>
                  <a:defRPr/>
                </a:pPr>
                <a:r>
                  <a:rPr/>
                  <a:t>1911</a:t>
                </a:r>
                <a:endParaRPr/>
              </a:p>
            </p:txBody>
          </p:sp>
          <p:grpSp>
            <p:nvGrpSpPr>
              <p:cNvPr id="38" name="Grouper 27" hidden="0"/>
              <p:cNvGrpSpPr/>
              <p:nvPr isPhoto="0" userDrawn="0"/>
            </p:nvGrpSpPr>
            <p:grpSpPr bwMode="auto">
              <a:xfrm>
                <a:off x="812852" y="3613686"/>
                <a:ext cx="888202" cy="449266"/>
                <a:chOff x="0" y="-1"/>
                <a:chExt cx="888200" cy="449265"/>
              </a:xfrm>
            </p:grpSpPr>
            <p:pic>
              <p:nvPicPr>
                <p:cNvPr id="39" name="Image 20" descr="Image 20" hidden="0"/>
                <p:cNvPicPr>
                  <a:picLocks noChangeAspect="1"/>
                </p:cNvPicPr>
                <p:nvPr isPhoto="0" userDrawn="0"/>
              </p:nvPicPr>
              <p:blipFill>
                <a:blip r:embed="rId3"/>
                <a:stretch/>
              </p:blipFill>
              <p:spPr bwMode="auto">
                <a:xfrm rot="16199999">
                  <a:off x="219160" y="-219161"/>
                  <a:ext cx="449265" cy="8875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</p:spPr>
            </p:pic>
            <p:sp>
              <p:nvSpPr>
                <p:cNvPr id="40" name="Rectangle 29" hidden="0"/>
                <p:cNvSpPr>
                  <a:spLocks noAdjustHandles="0" noChangeArrowheads="0"/>
                </p:cNvSpPr>
                <p:nvPr isPhoto="0" userDrawn="0"/>
              </p:nvSpPr>
              <p:spPr bwMode="auto">
                <a:xfrm>
                  <a:off x="383046" y="56917"/>
                  <a:ext cx="505154" cy="3024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200" b="1">
                      <a:solidFill>
                        <a:srgbClr val="FFFFFF"/>
                      </a:solidFill>
                      <a:latin typeface="Georgia"/>
                      <a:ea typeface="Georgia"/>
                      <a:cs typeface="Georgia"/>
                    </a:defRPr>
                  </a:lvl1pPr>
                </a:lstStyle>
                <a:p>
                  <a:pPr>
                    <a:defRPr/>
                  </a:pPr>
                  <a:r>
                    <a:rPr/>
                    <a:t>1992</a:t>
                  </a:r>
                  <a:endParaRPr/>
                </a:p>
              </p:txBody>
            </p:sp>
          </p:grpSp>
          <p:grpSp>
            <p:nvGrpSpPr>
              <p:cNvPr id="41" name="Grouper 39" hidden="0"/>
              <p:cNvGrpSpPr/>
              <p:nvPr isPhoto="0" userDrawn="0"/>
            </p:nvGrpSpPr>
            <p:grpSpPr bwMode="auto">
              <a:xfrm>
                <a:off x="813462" y="4264554"/>
                <a:ext cx="894256" cy="449264"/>
                <a:chOff x="0" y="-1"/>
                <a:chExt cx="894255" cy="449263"/>
              </a:xfrm>
            </p:grpSpPr>
            <p:pic>
              <p:nvPicPr>
                <p:cNvPr id="42" name="Image 20" descr="Image 20" hidden="0"/>
                <p:cNvPicPr>
                  <a:picLocks noChangeAspect="1"/>
                </p:cNvPicPr>
                <p:nvPr isPhoto="0" userDrawn="0"/>
              </p:nvPicPr>
              <p:blipFill>
                <a:blip r:embed="rId4"/>
                <a:stretch/>
              </p:blipFill>
              <p:spPr bwMode="auto">
                <a:xfrm rot="16199999">
                  <a:off x="220812" y="-220813"/>
                  <a:ext cx="449263" cy="89088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</p:spPr>
            </p:pic>
            <p:sp>
              <p:nvSpPr>
                <p:cNvPr id="43" name="Rectangle 41" hidden="0"/>
                <p:cNvSpPr>
                  <a:spLocks noAdjustHandles="0" noChangeArrowheads="0"/>
                </p:cNvSpPr>
                <p:nvPr isPhoto="0" userDrawn="0"/>
              </p:nvSpPr>
              <p:spPr bwMode="auto">
                <a:xfrm>
                  <a:off x="385600" y="56495"/>
                  <a:ext cx="508655" cy="3024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200" b="1">
                      <a:solidFill>
                        <a:srgbClr val="FFFEFD"/>
                      </a:solidFill>
                      <a:latin typeface="Georgia"/>
                      <a:ea typeface="Georgia"/>
                      <a:cs typeface="Georgia"/>
                    </a:defRPr>
                  </a:lvl1pPr>
                </a:lstStyle>
                <a:p>
                  <a:pPr>
                    <a:defRPr/>
                  </a:pPr>
                  <a:r>
                    <a:rPr/>
                    <a:t>1944</a:t>
                  </a:r>
                  <a:endParaRPr/>
                </a:p>
              </p:txBody>
            </p:sp>
          </p:grpSp>
          <p:grpSp>
            <p:nvGrpSpPr>
              <p:cNvPr id="44" name="Grouper 48" hidden="0"/>
              <p:cNvGrpSpPr/>
              <p:nvPr isPhoto="0" userDrawn="0"/>
            </p:nvGrpSpPr>
            <p:grpSpPr bwMode="auto">
              <a:xfrm>
                <a:off x="1173658" y="4872569"/>
                <a:ext cx="943406" cy="449265"/>
                <a:chOff x="0" y="0"/>
                <a:chExt cx="943404" cy="449264"/>
              </a:xfrm>
            </p:grpSpPr>
            <p:grpSp>
              <p:nvGrpSpPr>
                <p:cNvPr id="45" name="Image 20" hidden="0"/>
                <p:cNvGrpSpPr/>
                <p:nvPr isPhoto="0" userDrawn="0"/>
              </p:nvGrpSpPr>
              <p:grpSpPr bwMode="auto">
                <a:xfrm>
                  <a:off x="53924" y="0"/>
                  <a:ext cx="889479" cy="449264"/>
                  <a:chOff x="0" y="0"/>
                  <a:chExt cx="889478" cy="449263"/>
                </a:xfrm>
              </p:grpSpPr>
              <p:sp>
                <p:nvSpPr>
                  <p:cNvPr id="46" name="Rectangle" hidden="0"/>
                  <p:cNvSpPr/>
                  <p:nvPr isPhoto="0" userDrawn="0"/>
                </p:nvSpPr>
                <p:spPr bwMode="auto">
                  <a:xfrm rot="5400000">
                    <a:off x="220107" y="-220108"/>
                    <a:ext cx="449264" cy="88947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/>
                    </a:pPr>
                    <a:endParaRPr/>
                  </a:p>
                </p:txBody>
              </p:sp>
              <p:pic>
                <p:nvPicPr>
                  <p:cNvPr id="47" name="image20.png" descr="image20.png" hidden="0"/>
                  <p:cNvPicPr>
                    <a:picLocks noChangeAspect="1"/>
                  </p:cNvPicPr>
                  <p:nvPr isPhoto="0" userDrawn="0"/>
                </p:nvPicPr>
                <p:blipFill>
                  <a:blip r:embed="rId4"/>
                  <a:stretch/>
                </p:blipFill>
                <p:spPr bwMode="auto">
                  <a:xfrm rot="5400000">
                    <a:off x="220107" y="-220108"/>
                    <a:ext cx="449264" cy="88947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</p:spPr>
              </p:pic>
            </p:grpSp>
            <p:sp>
              <p:nvSpPr>
                <p:cNvPr id="48" name="Rectangle 50" hidden="0"/>
                <p:cNvSpPr>
                  <a:spLocks noAdjustHandles="0" noChangeArrowheads="0"/>
                </p:cNvSpPr>
                <p:nvPr isPhoto="0" userDrawn="0"/>
              </p:nvSpPr>
              <p:spPr bwMode="auto">
                <a:xfrm>
                  <a:off x="0" y="81633"/>
                  <a:ext cx="522657" cy="3024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200" b="1">
                      <a:solidFill>
                        <a:srgbClr val="FFFEFD"/>
                      </a:solidFill>
                      <a:latin typeface="Georgia"/>
                      <a:ea typeface="Georgia"/>
                      <a:cs typeface="Georgia"/>
                    </a:defRPr>
                  </a:lvl1pPr>
                </a:lstStyle>
                <a:p>
                  <a:pPr>
                    <a:defRPr/>
                  </a:pPr>
                  <a:r>
                    <a:rPr/>
                    <a:t>2001</a:t>
                  </a:r>
                  <a:endParaRPr/>
                </a:p>
              </p:txBody>
            </p:sp>
          </p:grpSp>
        </p:grpSp>
        <p:grpSp>
          <p:nvGrpSpPr>
            <p:cNvPr id="49" name="Groupe 1" hidden="0"/>
            <p:cNvGrpSpPr/>
            <p:nvPr isPhoto="0" userDrawn="0"/>
          </p:nvGrpSpPr>
          <p:grpSpPr bwMode="auto">
            <a:xfrm>
              <a:off x="836644" y="1441449"/>
              <a:ext cx="706550" cy="4870451"/>
              <a:chOff x="0" y="0"/>
              <a:chExt cx="706548" cy="4870450"/>
            </a:xfrm>
          </p:grpSpPr>
          <p:pic>
            <p:nvPicPr>
              <p:cNvPr id="50" name="Picture 8" descr="Picture 8" hidden="0"/>
              <p:cNvPicPr>
                <a:picLocks noChangeAspect="1"/>
              </p:cNvPicPr>
              <p:nvPr isPhoto="0" userDrawn="0"/>
            </p:nvPicPr>
            <p:blipFill>
              <a:blip r:embed="rId6"/>
              <a:srcRect l="5531" t="6659" r="8626" b="6081"/>
              <a:stretch/>
            </p:blipFill>
            <p:spPr bwMode="auto">
              <a:xfrm>
                <a:off x="948" y="1092200"/>
                <a:ext cx="705600" cy="758760"/>
              </a:xfrm>
              <a:prstGeom prst="rect">
                <a:avLst/>
              </a:prstGeom>
              <a:ln w="9525" cap="flat">
                <a:solidFill>
                  <a:srgbClr val="0070C0"/>
                </a:solidFill>
                <a:prstDash val="solid"/>
                <a:miter lim="800000"/>
              </a:ln>
            </p:spPr>
          </p:pic>
          <p:pic>
            <p:nvPicPr>
              <p:cNvPr id="51" name="Picture 34" descr="Picture 34" hidden="0"/>
              <p:cNvPicPr>
                <a:picLocks noChangeAspect="1"/>
              </p:cNvPicPr>
              <p:nvPr isPhoto="0" userDrawn="0"/>
            </p:nvPicPr>
            <p:blipFill>
              <a:blip r:embed="rId7"/>
              <a:srcRect l="3822" t="0" r="9129" b="0"/>
              <a:stretch/>
            </p:blipFill>
            <p:spPr bwMode="auto">
              <a:xfrm>
                <a:off x="485" y="4095750"/>
                <a:ext cx="705116" cy="774700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olid"/>
                <a:miter lim="800000"/>
              </a:ln>
            </p:spPr>
          </p:pic>
          <p:pic>
            <p:nvPicPr>
              <p:cNvPr id="52" name="Picture 49" descr="Picture 49" hidden="0"/>
              <p:cNvPicPr>
                <a:picLocks noChangeAspect="1"/>
              </p:cNvPicPr>
              <p:nvPr isPhoto="0" userDrawn="0"/>
            </p:nvPicPr>
            <p:blipFill>
              <a:blip r:embed="rId8"/>
              <a:srcRect l="15966" t="0" r="10924" b="0"/>
              <a:stretch/>
            </p:blipFill>
            <p:spPr bwMode="auto">
              <a:xfrm>
                <a:off x="484" y="-1"/>
                <a:ext cx="705602" cy="886399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olid"/>
                <a:miter lim="800000"/>
              </a:ln>
            </p:spPr>
          </p:pic>
          <p:pic>
            <p:nvPicPr>
              <p:cNvPr id="53" name="Picture 50" descr="Picture 50" hidden="0"/>
              <p:cNvPicPr>
                <a:picLocks noChangeAspect="1"/>
              </p:cNvPicPr>
              <p:nvPr isPhoto="0" userDrawn="0"/>
            </p:nvPicPr>
            <p:blipFill>
              <a:blip r:embed="rId9"/>
              <a:stretch/>
            </p:blipFill>
            <p:spPr bwMode="auto">
              <a:xfrm>
                <a:off x="0" y="2048750"/>
                <a:ext cx="705601" cy="963450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olid"/>
                <a:miter lim="800000"/>
              </a:ln>
            </p:spPr>
          </p:pic>
          <p:pic>
            <p:nvPicPr>
              <p:cNvPr id="54" name="Picture 53" descr="Picture 53" hidden="0"/>
              <p:cNvPicPr>
                <a:picLocks noChangeAspect="1"/>
              </p:cNvPicPr>
              <p:nvPr isPhoto="0" userDrawn="0"/>
            </p:nvPicPr>
            <p:blipFill>
              <a:blip r:embed="rId10"/>
              <a:stretch/>
            </p:blipFill>
            <p:spPr bwMode="auto">
              <a:xfrm>
                <a:off x="485" y="3121025"/>
                <a:ext cx="705116" cy="846138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olid"/>
                <a:miter lim="800000"/>
              </a:ln>
            </p:spPr>
          </p:pic>
        </p:grpSp>
        <p:grpSp>
          <p:nvGrpSpPr>
            <p:cNvPr id="55" name="Groupe 2" hidden="0"/>
            <p:cNvGrpSpPr/>
            <p:nvPr isPhoto="0" userDrawn="0"/>
          </p:nvGrpSpPr>
          <p:grpSpPr bwMode="auto">
            <a:xfrm>
              <a:off x="8336953" y="1617307"/>
              <a:ext cx="709768" cy="5096765"/>
              <a:chOff x="0" y="0"/>
              <a:chExt cx="709767" cy="5096763"/>
            </a:xfrm>
          </p:grpSpPr>
          <p:pic>
            <p:nvPicPr>
              <p:cNvPr id="56" name="Picture 2" descr="Picture 2" hidden="0"/>
              <p:cNvPicPr>
                <a:picLocks noChangeAspect="1"/>
              </p:cNvPicPr>
              <p:nvPr isPhoto="0" userDrawn="0"/>
            </p:nvPicPr>
            <p:blipFill>
              <a:blip r:embed="rId11"/>
              <a:srcRect l="22632" t="0" r="20702" b="0"/>
              <a:stretch/>
            </p:blipFill>
            <p:spPr bwMode="auto">
              <a:xfrm>
                <a:off x="0" y="2216369"/>
                <a:ext cx="705601" cy="875520"/>
              </a:xfrm>
              <a:prstGeom prst="rect">
                <a:avLst/>
              </a:prstGeom>
              <a:ln w="9525" cap="flat">
                <a:solidFill>
                  <a:srgbClr val="0070C0"/>
                </a:solidFill>
                <a:prstDash val="solid"/>
                <a:round/>
              </a:ln>
            </p:spPr>
          </p:pic>
          <p:pic>
            <p:nvPicPr>
              <p:cNvPr id="57" name="Picture 4" descr="Picture 4" hidden="0"/>
              <p:cNvPicPr>
                <a:picLocks noChangeAspect="1"/>
              </p:cNvPicPr>
              <p:nvPr isPhoto="0" userDrawn="0"/>
            </p:nvPicPr>
            <p:blipFill>
              <a:blip r:embed="rId12"/>
              <a:srcRect l="0" t="0" r="0" b="29708"/>
              <a:stretch/>
            </p:blipFill>
            <p:spPr bwMode="auto">
              <a:xfrm>
                <a:off x="-1" y="4192680"/>
                <a:ext cx="705601" cy="904084"/>
              </a:xfrm>
              <a:prstGeom prst="rect">
                <a:avLst/>
              </a:prstGeom>
              <a:ln w="9525" cap="flat">
                <a:solidFill>
                  <a:srgbClr val="0070C0"/>
                </a:solidFill>
                <a:prstDash val="solid"/>
                <a:round/>
              </a:ln>
            </p:spPr>
          </p:pic>
          <p:pic>
            <p:nvPicPr>
              <p:cNvPr id="58" name="Picture 6" descr="Picture 6" hidden="0"/>
              <p:cNvPicPr>
                <a:picLocks noChangeAspect="1"/>
              </p:cNvPicPr>
              <p:nvPr isPhoto="0" userDrawn="0"/>
            </p:nvPicPr>
            <p:blipFill>
              <a:blip r:embed="rId13"/>
              <a:srcRect l="20374" t="0" r="27635" b="0"/>
              <a:stretch/>
            </p:blipFill>
            <p:spPr bwMode="auto">
              <a:xfrm>
                <a:off x="0" y="3221926"/>
                <a:ext cx="705601" cy="848256"/>
              </a:xfrm>
              <a:prstGeom prst="rect">
                <a:avLst/>
              </a:prstGeom>
              <a:ln w="9525" cap="flat">
                <a:solidFill>
                  <a:srgbClr val="0070C0"/>
                </a:solidFill>
                <a:prstDash val="solid"/>
                <a:round/>
              </a:ln>
            </p:spPr>
          </p:pic>
          <p:pic>
            <p:nvPicPr>
              <p:cNvPr id="59" name="Picture 8" descr="Picture 8" hidden="0"/>
              <p:cNvPicPr>
                <a:picLocks noChangeAspect="1"/>
              </p:cNvPicPr>
              <p:nvPr isPhoto="0" userDrawn="0"/>
            </p:nvPicPr>
            <p:blipFill>
              <a:blip r:embed="rId14"/>
              <a:srcRect l="10290" t="0" r="15744" b="0"/>
              <a:stretch/>
            </p:blipFill>
            <p:spPr bwMode="auto">
              <a:xfrm>
                <a:off x="0" y="1146854"/>
                <a:ext cx="705600" cy="953963"/>
              </a:xfrm>
              <a:prstGeom prst="rect">
                <a:avLst/>
              </a:prstGeom>
              <a:ln w="9525" cap="flat">
                <a:solidFill>
                  <a:srgbClr val="0070C0"/>
                </a:solidFill>
                <a:prstDash val="solid"/>
                <a:round/>
              </a:ln>
            </p:spPr>
          </p:pic>
          <p:pic>
            <p:nvPicPr>
              <p:cNvPr id="60" name="Picture 9" descr="Picture 9" hidden="0"/>
              <p:cNvPicPr>
                <a:picLocks noChangeAspect="1"/>
              </p:cNvPicPr>
              <p:nvPr isPhoto="0" userDrawn="0"/>
            </p:nvPicPr>
            <p:blipFill>
              <a:blip r:embed="rId15"/>
              <a:stretch/>
            </p:blipFill>
            <p:spPr bwMode="auto">
              <a:xfrm>
                <a:off x="4166" y="-1"/>
                <a:ext cx="705601" cy="1032585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olid"/>
                <a:miter lim="800000"/>
              </a:ln>
            </p:spPr>
          </p:pic>
        </p:grpSp>
        <p:pic>
          <p:nvPicPr>
            <p:cNvPr id="61" name="Image 20" descr="Image 20" hidden="0"/>
            <p:cNvPicPr>
              <a:picLocks noChangeAspect="1"/>
            </p:cNvPicPr>
            <p:nvPr isPhoto="0" userDrawn="0"/>
          </p:nvPicPr>
          <p:blipFill>
            <a:blip r:embed="rId3"/>
            <a:srcRect l="0" t="0" r="0" b="55292"/>
            <a:stretch/>
          </p:blipFill>
          <p:spPr bwMode="auto">
            <a:xfrm rot="5400000">
              <a:off x="5121164" y="4850687"/>
              <a:ext cx="449263" cy="39671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2" name="ZoneTexte 3" hidden="0"/>
          <p:cNvSpPr>
            <a:spLocks noAdjustHandles="0" noChangeArrowheads="0"/>
          </p:cNvSpPr>
          <p:nvPr isPhoto="0" userDrawn="0"/>
        </p:nvSpPr>
        <p:spPr bwMode="auto">
          <a:xfrm>
            <a:off x="457464" y="268033"/>
            <a:ext cx="938662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Depuis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1909,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quelques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 alumni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pionniers</a:t>
            </a:r>
            <a:endParaRPr lang="fr-FR" sz="2400" b="1">
              <a:solidFill>
                <a:schemeClr val="bg1"/>
              </a:solidFill>
              <a:latin typeface="Georgia"/>
              <a:ea typeface="Montserrat Light"/>
              <a:cs typeface="Montserrat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3200103" y="634999"/>
            <a:ext cx="6169321" cy="16557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Sébastien\Desktop\pres eurtr\AAAastronaute.jpg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511464" y="2681861"/>
            <a:ext cx="4101945" cy="2523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3" descr="C:\Users\Sébastien\Desktop\pres eurtr\anciens\Luca_Parmitano.jpg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7935195" y="3545745"/>
            <a:ext cx="1437602" cy="199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4" descr="C:\Users\Sébastien\Desktop\pres eurtr\anciens\Samantha_Cristoforetti_portrait.jpg" hidden="0"/>
          <p:cNvPicPr>
            <a:picLocks noChangeAspect="1" noChangeArrowheads="1"/>
          </p:cNvPicPr>
          <p:nvPr isPhoto="0" userDrawn="0"/>
        </p:nvPicPr>
        <p:blipFill>
          <a:blip r:embed="rId5"/>
          <a:stretch/>
        </p:blipFill>
        <p:spPr bwMode="auto">
          <a:xfrm>
            <a:off x="6315337" y="3401228"/>
            <a:ext cx="1476000" cy="1702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5" descr="C:\Users\Sébastien\Desktop\pres eurtr\anciens\Thomas_Pesquet.jpg" hidden="0"/>
          <p:cNvPicPr>
            <a:picLocks noChangeAspect="1" noChangeArrowheads="1"/>
          </p:cNvPicPr>
          <p:nvPr isPhoto="0" userDrawn="0"/>
        </p:nvPicPr>
        <p:blipFill>
          <a:blip r:embed="rId6"/>
          <a:stretch/>
        </p:blipFill>
        <p:spPr bwMode="auto">
          <a:xfrm>
            <a:off x="4728164" y="2681136"/>
            <a:ext cx="1444238" cy="20037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1" hidden="0"/>
          <p:cNvSpPr>
            <a:spLocks noChangeArrowheads="1"/>
          </p:cNvSpPr>
          <p:nvPr isPhoto="0" userDrawn="0"/>
        </p:nvSpPr>
        <p:spPr bwMode="auto">
          <a:xfrm>
            <a:off x="511462" y="1781657"/>
            <a:ext cx="9018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E46C0A"/>
              </a:buClr>
              <a:buSzPct val="130000"/>
              <a:defRPr/>
            </a:pPr>
            <a:r>
              <a:rPr lang="fr-FR">
                <a:solidFill>
                  <a:schemeClr val="accent2"/>
                </a:solidFill>
              </a:rPr>
              <a:t>3 des 6 astronautes de la dernière sélection de l'ESA (Groupe ESA 2009) étaient à SUPAERO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Rectangle 7" hidden="0"/>
          <p:cNvSpPr>
            <a:spLocks noChangeArrowheads="1"/>
          </p:cNvSpPr>
          <p:nvPr isPhoto="0" userDrawn="0"/>
        </p:nvSpPr>
        <p:spPr bwMode="auto">
          <a:xfrm>
            <a:off x="7539175" y="5648099"/>
            <a:ext cx="1995252" cy="73866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fr-FR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"/>
              </a:rPr>
              <a:t>Luca </a:t>
            </a:r>
            <a:r>
              <a:rPr lang="fr-FR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"/>
              </a:rPr>
              <a:t>Parmitano</a:t>
            </a: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, </a:t>
            </a: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Italy</a:t>
            </a: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, </a:t>
            </a:r>
            <a:endParaRPr/>
          </a:p>
          <a:p>
            <a:pPr algn="ctr">
              <a:buClr>
                <a:schemeClr val="tx1"/>
              </a:buClr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PMP </a:t>
            </a:r>
            <a:r>
              <a:rPr lang="nl-NL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ingénierie</a:t>
            </a:r>
            <a:r>
              <a:rPr lang="nl-NL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 de </a:t>
            </a:r>
            <a:r>
              <a:rPr lang="nl-NL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tests </a:t>
            </a:r>
            <a:r>
              <a:rPr lang="nl-NL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en vol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 SUPA</a:t>
            </a: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ERO 2009</a:t>
            </a:r>
            <a:endParaRPr lang="fr-FR" sz="140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"/>
            </a:endParaRPr>
          </a:p>
        </p:txBody>
      </p:sp>
      <p:sp>
        <p:nvSpPr>
          <p:cNvPr id="10" name="Rectangle 9" hidden="0"/>
          <p:cNvSpPr>
            <a:spLocks noChangeArrowheads="1"/>
          </p:cNvSpPr>
          <p:nvPr isPhoto="0" userDrawn="0"/>
        </p:nvSpPr>
        <p:spPr bwMode="auto">
          <a:xfrm>
            <a:off x="4585227" y="4765741"/>
            <a:ext cx="1730110" cy="738664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fr-FR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"/>
              </a:rPr>
              <a:t>Thomas </a:t>
            </a:r>
            <a:r>
              <a:rPr lang="fr-FR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"/>
              </a:rPr>
              <a:t>Pesquet</a:t>
            </a: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,</a:t>
            </a:r>
            <a:endParaRPr/>
          </a:p>
          <a:p>
            <a:pPr algn="ctr">
              <a:buClr>
                <a:schemeClr val="tx1"/>
              </a:buClr>
              <a:defRPr/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France,</a:t>
            </a:r>
            <a:endParaRPr/>
          </a:p>
          <a:p>
            <a:pPr algn="ctr">
              <a:buClr>
                <a:schemeClr val="tx1"/>
              </a:buClr>
              <a:defRPr/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SUPAERO 2001</a:t>
            </a:r>
            <a:endParaRPr/>
          </a:p>
        </p:txBody>
      </p:sp>
      <p:sp>
        <p:nvSpPr>
          <p:cNvPr id="11" name="Rectangle 10" hidden="0"/>
          <p:cNvSpPr>
            <a:spLocks noChangeArrowheads="1"/>
          </p:cNvSpPr>
          <p:nvPr isPhoto="0" userDrawn="0"/>
        </p:nvSpPr>
        <p:spPr bwMode="auto">
          <a:xfrm>
            <a:off x="6315338" y="2542425"/>
            <a:ext cx="2466181" cy="738664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fr-FR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"/>
              </a:rPr>
              <a:t>Samantha </a:t>
            </a:r>
            <a:r>
              <a:rPr lang="fr-FR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"/>
              </a:rPr>
              <a:t>Cristoforetti</a:t>
            </a: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, </a:t>
            </a:r>
            <a:endParaRPr/>
          </a:p>
          <a:p>
            <a:pPr algn="ctr">
              <a:buClr>
                <a:schemeClr val="tx1"/>
              </a:buClr>
              <a:defRPr/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Italy</a:t>
            </a: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,</a:t>
            </a:r>
            <a:endParaRPr/>
          </a:p>
          <a:p>
            <a:pPr algn="ctr">
              <a:buClr>
                <a:schemeClr val="tx1"/>
              </a:buClr>
              <a:defRPr/>
            </a:pPr>
            <a:r>
              <a:rPr lang="fr-FR" sz="14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"/>
              </a:rPr>
              <a:t>Erasmus SUPAERO 2007</a:t>
            </a:r>
            <a:endParaRPr/>
          </a:p>
        </p:txBody>
      </p:sp>
      <p:sp>
        <p:nvSpPr>
          <p:cNvPr id="12" name="ZoneTexte 3" hidden="0"/>
          <p:cNvSpPr>
            <a:spLocks noAdjustHandles="0" noChangeArrowheads="0"/>
          </p:cNvSpPr>
          <p:nvPr isPhoto="0" userDrawn="0"/>
        </p:nvSpPr>
        <p:spPr bwMode="auto">
          <a:xfrm>
            <a:off x="457464" y="268033"/>
            <a:ext cx="938662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Le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ciel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n’a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 pas de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limite</a:t>
            </a:r>
            <a:endParaRPr lang="fr-FR" sz="2400" b="1">
              <a:solidFill>
                <a:schemeClr val="bg1"/>
              </a:solidFill>
              <a:latin typeface="Georgia"/>
              <a:ea typeface="Montserrat Light"/>
              <a:cs typeface="Montserrat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7" hidden="0"/>
          <p:cNvSpPr>
            <a:spLocks noAdjustHandles="0" noChangeArrowheads="0"/>
          </p:cNvSpPr>
          <p:nvPr isPhoto="0" userDrawn="0"/>
        </p:nvSpPr>
        <p:spPr bwMode="auto">
          <a:xfrm>
            <a:off x="0" y="1428406"/>
            <a:ext cx="6202291" cy="36933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000" b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sz="1800">
                <a:solidFill>
                  <a:srgbClr val="007DB5"/>
                </a:solidFill>
              </a:rPr>
              <a:t>Toulouse, </a:t>
            </a:r>
            <a:r>
              <a:rPr lang="fr-FR" sz="1800">
                <a:solidFill>
                  <a:srgbClr val="007DB5"/>
                </a:solidFill>
              </a:rPr>
              <a:t>la seconde ville étudiante en </a:t>
            </a:r>
            <a:r>
              <a:rPr lang="fr-FR" sz="1800">
                <a:solidFill>
                  <a:srgbClr val="007DB5"/>
                </a:solidFill>
              </a:rPr>
              <a:t>france</a:t>
            </a:r>
            <a:endParaRPr sz="1800">
              <a:solidFill>
                <a:srgbClr val="007DB5"/>
              </a:solidFill>
            </a:endParaRPr>
          </a:p>
        </p:txBody>
      </p:sp>
      <p:pic>
        <p:nvPicPr>
          <p:cNvPr id="5" name="Picture 10" descr="Picture 10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86020" y="2404774"/>
            <a:ext cx="2279651" cy="1517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Picture 4" hidden="0"/>
          <p:cNvGrpSpPr/>
          <p:nvPr isPhoto="0" userDrawn="0"/>
        </p:nvGrpSpPr>
        <p:grpSpPr bwMode="auto">
          <a:xfrm>
            <a:off x="4890627" y="3696922"/>
            <a:ext cx="2317751" cy="1604964"/>
            <a:chOff x="0" y="0"/>
            <a:chExt cx="2317750" cy="1604962"/>
          </a:xfrm>
        </p:grpSpPr>
        <p:sp>
          <p:nvSpPr>
            <p:cNvPr id="7" name="Rectangle" hidden="0"/>
            <p:cNvSpPr/>
            <p:nvPr isPhoto="0" userDrawn="0"/>
          </p:nvSpPr>
          <p:spPr bwMode="auto">
            <a:xfrm>
              <a:off x="0" y="0"/>
              <a:ext cx="2317750" cy="1604963"/>
            </a:xfrm>
            <a:prstGeom prst="rect">
              <a:avLst/>
            </a:prstGeom>
            <a:gradFill>
              <a:gsLst>
                <a:gs pos="0">
                  <a:srgbClr val="5E9EFF"/>
                </a:gs>
                <a:gs pos="10001">
                  <a:srgbClr val="85C2FF"/>
                </a:gs>
                <a:gs pos="39999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12700" cap="flat">
              <a:noFill/>
              <a:miter lim="400000"/>
            </a:ln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/>
              </a:pPr>
              <a:endParaRPr/>
            </a:p>
          </p:txBody>
        </p:sp>
        <p:pic>
          <p:nvPicPr>
            <p:cNvPr id="8" name="image64.png" descr="image64.png" hidden="0"/>
            <p:cNvPicPr>
              <a:picLocks noChangeAspect="1"/>
            </p:cNvPicPr>
            <p:nvPr isPhoto="0" userDrawn="0"/>
          </p:nvPicPr>
          <p:blipFill>
            <a:blip r:embed="rId4"/>
            <a:stretch/>
          </p:blipFill>
          <p:spPr bwMode="auto">
            <a:xfrm>
              <a:off x="0" y="0"/>
              <a:ext cx="2317750" cy="1604963"/>
            </a:xfrm>
            <a:prstGeom prst="rect">
              <a:avLst/>
            </a:prstGeom>
            <a:ln w="12700" cap="flat">
              <a:noFill/>
              <a:miter lim="400000"/>
            </a:ln>
          </p:spPr>
        </p:pic>
      </p:grpSp>
      <p:pic>
        <p:nvPicPr>
          <p:cNvPr id="9" name="Picture 2" descr="Picture 2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4603154" y="5336998"/>
            <a:ext cx="5091113" cy="1090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 2" descr="Image 2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6049503" y="1623358"/>
            <a:ext cx="3244851" cy="1981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e 9" hidden="0"/>
          <p:cNvGrpSpPr/>
          <p:nvPr isPhoto="0" userDrawn="0"/>
        </p:nvGrpSpPr>
        <p:grpSpPr bwMode="auto">
          <a:xfrm>
            <a:off x="3495711" y="2087964"/>
            <a:ext cx="2043047" cy="1751440"/>
            <a:chOff x="0" y="0"/>
            <a:chExt cx="2043046" cy="1751439"/>
          </a:xfrm>
        </p:grpSpPr>
        <p:pic>
          <p:nvPicPr>
            <p:cNvPr id="12" name="Picture 7" descr="Picture 7" hidden="0"/>
            <p:cNvPicPr>
              <a:picLocks noChangeAspect="1"/>
            </p:cNvPicPr>
            <p:nvPr isPhoto="0" userDrawn="0"/>
          </p:nvPicPr>
          <p:blipFill>
            <a:blip r:embed="rId7"/>
            <a:srcRect l="10194" t="35143" r="21623" b="19073"/>
            <a:stretch/>
          </p:blipFill>
          <p:spPr bwMode="auto">
            <a:xfrm>
              <a:off x="0" y="0"/>
              <a:ext cx="2043047" cy="1751440"/>
            </a:xfrm>
            <a:prstGeom prst="rect">
              <a:avLst/>
            </a:prstGeom>
            <a:ln w="12700" cap="flat">
              <a:noFill/>
              <a:miter lim="400000"/>
            </a:ln>
          </p:spPr>
        </p:pic>
        <p:pic>
          <p:nvPicPr>
            <p:cNvPr id="13" name="Picture 9" descr="Picture 9" hidden="0"/>
            <p:cNvPicPr>
              <a:picLocks noChangeAspect="1"/>
            </p:cNvPicPr>
            <p:nvPr isPhoto="0" userDrawn="0"/>
          </p:nvPicPr>
          <p:blipFill>
            <a:blip r:embed="rId8"/>
            <a:stretch/>
          </p:blipFill>
          <p:spPr bwMode="auto">
            <a:xfrm>
              <a:off x="597326" y="1340307"/>
              <a:ext cx="116824" cy="176286"/>
            </a:xfrm>
            <a:prstGeom prst="rect">
              <a:avLst/>
            </a:prstGeom>
            <a:ln w="12700" cap="flat">
              <a:noFill/>
              <a:miter lim="400000"/>
            </a:ln>
          </p:spPr>
        </p:pic>
      </p:grpSp>
      <p:pic>
        <p:nvPicPr>
          <p:cNvPr id="14" name="Picture 2" descr="RÃ©sultat de recherche d'images pour &quot;rÃ©sidence Isae SupaÃ©ro&quot;" hidden="0"/>
          <p:cNvPicPr>
            <a:picLocks noChangeAspect="1" noChangeArrowheads="1"/>
          </p:cNvPicPr>
          <p:nvPr isPhoto="0" userDrawn="0"/>
        </p:nvPicPr>
        <p:blipFill>
          <a:blip r:embed="rId9"/>
          <a:stretch/>
        </p:blipFill>
        <p:spPr bwMode="auto">
          <a:xfrm>
            <a:off x="381000" y="4832338"/>
            <a:ext cx="2392908" cy="1595272"/>
          </a:xfrm>
          <a:prstGeom prst="rect">
            <a:avLst/>
          </a:prstGeom>
          <a:noFill/>
        </p:spPr>
      </p:pic>
      <p:pic>
        <p:nvPicPr>
          <p:cNvPr id="15" name="Picture 3" hidden="0"/>
          <p:cNvPicPr>
            <a:picLocks noChangeAspect="1" noChangeArrowheads="1"/>
          </p:cNvPicPr>
          <p:nvPr isPhoto="0" userDrawn="0"/>
        </p:nvPicPr>
        <p:blipFill>
          <a:blip r:embed="rId10"/>
          <a:stretch/>
        </p:blipFill>
        <p:spPr bwMode="auto">
          <a:xfrm>
            <a:off x="2773908" y="4832338"/>
            <a:ext cx="1829245" cy="159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4" hidden="0"/>
          <p:cNvPicPr>
            <a:picLocks noChangeAspect="1" noChangeArrowheads="1"/>
          </p:cNvPicPr>
          <p:nvPr isPhoto="0" userDrawn="0"/>
        </p:nvPicPr>
        <p:blipFill>
          <a:blip r:embed="rId11"/>
          <a:srcRect l="19393" t="9466" r="22722" b="9659"/>
          <a:stretch/>
        </p:blipFill>
        <p:spPr bwMode="auto">
          <a:xfrm>
            <a:off x="7315029" y="3696922"/>
            <a:ext cx="2086818" cy="164007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Espace réservé du contenu 7" hidden="0"/>
          <p:cNvSpPr>
            <a:spLocks noAdjustHandles="0" noChangeArrowheads="0"/>
          </p:cNvSpPr>
          <p:nvPr isPhoto="0" userDrawn="0"/>
        </p:nvSpPr>
        <p:spPr bwMode="auto">
          <a:xfrm>
            <a:off x="0" y="4086996"/>
            <a:ext cx="6202292" cy="64633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000" b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z="1800" b="0">
                <a:solidFill>
                  <a:srgbClr val="007DB5"/>
                </a:solidFill>
              </a:rPr>
              <a:t>Campus: 22 </a:t>
            </a:r>
            <a:r>
              <a:rPr lang="en-US" sz="1800" b="0">
                <a:solidFill>
                  <a:srgbClr val="007DB5"/>
                </a:solidFill>
              </a:rPr>
              <a:t>hectares</a:t>
            </a:r>
            <a:endParaRPr/>
          </a:p>
          <a:p>
            <a:pPr>
              <a:defRPr/>
            </a:pPr>
            <a:r>
              <a:rPr lang="en-US" sz="1800" b="0">
                <a:solidFill>
                  <a:srgbClr val="007DB5"/>
                </a:solidFill>
              </a:rPr>
              <a:t>Résidence</a:t>
            </a:r>
            <a:r>
              <a:rPr lang="en-US" sz="1800" b="0">
                <a:solidFill>
                  <a:srgbClr val="007DB5"/>
                </a:solidFill>
              </a:rPr>
              <a:t>: </a:t>
            </a:r>
            <a:r>
              <a:rPr lang="en-US" sz="1800" b="0">
                <a:solidFill>
                  <a:srgbClr val="007DB5"/>
                </a:solidFill>
              </a:rPr>
              <a:t>900 </a:t>
            </a:r>
            <a:r>
              <a:rPr lang="en-US" sz="1800" b="0">
                <a:solidFill>
                  <a:srgbClr val="007DB5"/>
                </a:solidFill>
              </a:rPr>
              <a:t>chambres</a:t>
            </a:r>
            <a:r>
              <a:rPr lang="en-US" sz="1800" b="0">
                <a:solidFill>
                  <a:srgbClr val="007DB5"/>
                </a:solidFill>
              </a:rPr>
              <a:t> </a:t>
            </a:r>
            <a:r>
              <a:rPr lang="en-US" sz="1800" b="0">
                <a:solidFill>
                  <a:srgbClr val="007DB5"/>
                </a:solidFill>
              </a:rPr>
              <a:t>étudiantes</a:t>
            </a:r>
            <a:r>
              <a:rPr lang="en-US" sz="1800" b="0">
                <a:solidFill>
                  <a:srgbClr val="007DB5"/>
                </a:solidFill>
              </a:rPr>
              <a:t> sur le campus</a:t>
            </a:r>
            <a:endParaRPr lang="en-US" sz="1800" b="0">
              <a:solidFill>
                <a:srgbClr val="007DB5"/>
              </a:solidFill>
            </a:endParaRPr>
          </a:p>
        </p:txBody>
      </p:sp>
      <p:sp>
        <p:nvSpPr>
          <p:cNvPr id="18" name="ZoneTexte 3" hidden="0"/>
          <p:cNvSpPr>
            <a:spLocks noAdjustHandles="0" noChangeArrowheads="0"/>
          </p:cNvSpPr>
          <p:nvPr isPhoto="0" userDrawn="0"/>
        </p:nvSpPr>
        <p:spPr bwMode="auto">
          <a:xfrm>
            <a:off x="457464" y="268033"/>
            <a:ext cx="938662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Toulouse</a:t>
            </a:r>
            <a:endParaRPr lang="fr-FR" sz="2400" b="1">
              <a:solidFill>
                <a:schemeClr val="bg1"/>
              </a:solidFill>
              <a:latin typeface="Georgia"/>
              <a:ea typeface="Montserrat Light"/>
              <a:cs typeface="Montserrat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 hidden="0"/>
          <p:cNvPicPr>
            <a:picLocks noChangeAspect="1"/>
          </p:cNvPicPr>
          <p:nvPr isPhoto="0" userDrawn="0"/>
        </p:nvPicPr>
        <p:blipFill>
          <a:blip r:embed="rId3"/>
          <a:srcRect l="0" t="15266" r="0" b="4668"/>
          <a:stretch/>
        </p:blipFill>
        <p:spPr bwMode="auto">
          <a:xfrm>
            <a:off x="381000" y="1392238"/>
            <a:ext cx="9144000" cy="50838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3" hidden="0"/>
          <p:cNvSpPr>
            <a:spLocks noAdjustHandles="0" noChangeArrowheads="0"/>
          </p:cNvSpPr>
          <p:nvPr isPhoto="0" userDrawn="0"/>
        </p:nvSpPr>
        <p:spPr bwMode="auto">
          <a:xfrm>
            <a:off x="457464" y="268033"/>
            <a:ext cx="938662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Toulouse: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Capitale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Européenne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 de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l’Aerospatial</a:t>
            </a:r>
            <a:endParaRPr lang="fr-FR" sz="2400" b="1">
              <a:solidFill>
                <a:schemeClr val="bg1"/>
              </a:solidFill>
              <a:latin typeface="Georgia"/>
              <a:ea typeface="Montserrat Light"/>
              <a:cs typeface="Montserrat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7" hidden="0"/>
          <p:cNvSpPr>
            <a:spLocks noAdjustHandles="0" noChangeArrowheads="0"/>
          </p:cNvSpPr>
          <p:nvPr isPhoto="0" userDrawn="0"/>
        </p:nvSpPr>
        <p:spPr bwMode="auto">
          <a:xfrm>
            <a:off x="548878" y="1613073"/>
            <a:ext cx="5572126" cy="64633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000" b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z="1800">
                <a:solidFill>
                  <a:srgbClr val="007DB5"/>
                </a:solidFill>
              </a:rPr>
              <a:t>Membre</a:t>
            </a:r>
            <a:r>
              <a:rPr lang="en-US" sz="1800">
                <a:solidFill>
                  <a:srgbClr val="007DB5"/>
                </a:solidFill>
              </a:rPr>
              <a:t> </a:t>
            </a:r>
            <a:r>
              <a:rPr lang="en-US" sz="1800">
                <a:solidFill>
                  <a:srgbClr val="007DB5"/>
                </a:solidFill>
              </a:rPr>
              <a:t>fondateur</a:t>
            </a:r>
            <a:r>
              <a:rPr lang="en-US" sz="1800">
                <a:solidFill>
                  <a:srgbClr val="007DB5"/>
                </a:solidFill>
              </a:rPr>
              <a:t> </a:t>
            </a:r>
            <a:r>
              <a:rPr lang="en-US" sz="1800">
                <a:solidFill>
                  <a:srgbClr val="007DB5"/>
                </a:solidFill>
              </a:rPr>
              <a:t>de </a:t>
            </a:r>
            <a:r>
              <a:rPr lang="en-US" sz="1800">
                <a:solidFill>
                  <a:srgbClr val="007DB5"/>
                </a:solidFill>
              </a:rPr>
              <a:t>l’Université</a:t>
            </a:r>
            <a:r>
              <a:rPr lang="en-US" sz="1800">
                <a:solidFill>
                  <a:srgbClr val="007DB5"/>
                </a:solidFill>
              </a:rPr>
              <a:t> </a:t>
            </a:r>
            <a:r>
              <a:rPr lang="en-US" sz="1800">
                <a:solidFill>
                  <a:srgbClr val="007DB5"/>
                </a:solidFill>
              </a:rPr>
              <a:t>Fédérale</a:t>
            </a:r>
            <a:endParaRPr lang="en-US" sz="1800">
              <a:solidFill>
                <a:srgbClr val="007DB5"/>
              </a:solidFill>
            </a:endParaRPr>
          </a:p>
          <a:p>
            <a:pPr>
              <a:defRPr/>
            </a:pPr>
            <a:r>
              <a:rPr lang="en-US" sz="1800">
                <a:solidFill>
                  <a:srgbClr val="007DB5"/>
                </a:solidFill>
              </a:rPr>
              <a:t>(</a:t>
            </a:r>
            <a:r>
              <a:rPr lang="en-US" sz="1800">
                <a:solidFill>
                  <a:srgbClr val="007DB5"/>
                </a:solidFill>
              </a:rPr>
              <a:t>Université</a:t>
            </a:r>
            <a:r>
              <a:rPr lang="en-US" sz="1800">
                <a:solidFill>
                  <a:srgbClr val="007DB5"/>
                </a:solidFill>
              </a:rPr>
              <a:t> </a:t>
            </a:r>
            <a:r>
              <a:rPr lang="en-US" sz="1800">
                <a:solidFill>
                  <a:srgbClr val="007DB5"/>
                </a:solidFill>
              </a:rPr>
              <a:t>Fédérale</a:t>
            </a:r>
            <a:r>
              <a:rPr lang="en-US" sz="1800">
                <a:solidFill>
                  <a:srgbClr val="007DB5"/>
                </a:solidFill>
              </a:rPr>
              <a:t> de Toulouse Midi-Pyrénées</a:t>
            </a:r>
            <a:r>
              <a:rPr lang="fr-FR" sz="1800">
                <a:solidFill>
                  <a:srgbClr val="007DB5"/>
                </a:solidFill>
              </a:rPr>
              <a:t>)</a:t>
            </a:r>
            <a:endParaRPr sz="1800">
              <a:solidFill>
                <a:srgbClr val="007DB5"/>
              </a:solidFill>
            </a:endParaRPr>
          </a:p>
        </p:txBody>
      </p:sp>
      <p:sp>
        <p:nvSpPr>
          <p:cNvPr id="5" name="Espace réservé du contenu 7" hidden="0"/>
          <p:cNvSpPr>
            <a:spLocks noAdjustHandles="0" noChangeArrowheads="0"/>
          </p:cNvSpPr>
          <p:nvPr isPhoto="0" userDrawn="0"/>
        </p:nvSpPr>
        <p:spPr bwMode="auto">
          <a:xfrm>
            <a:off x="1096395" y="5760870"/>
            <a:ext cx="8078950" cy="36933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000" b="1">
                <a:latin typeface="+mn-lt"/>
                <a:ea typeface="+mn-ea"/>
                <a:cs typeface="+mn-cs"/>
              </a:defRPr>
            </a:lvl1pPr>
          </a:lstStyle>
          <a:p>
            <a:pPr algn="ctr">
              <a:defRPr/>
            </a:pPr>
            <a:r>
              <a:rPr lang="fr-FR" sz="1800" b="0">
                <a:solidFill>
                  <a:srgbClr val="007DB5"/>
                </a:solidFill>
              </a:rPr>
              <a:t>115,000 </a:t>
            </a:r>
            <a:r>
              <a:rPr lang="fr-FR" sz="1800" b="0">
                <a:solidFill>
                  <a:srgbClr val="007DB5"/>
                </a:solidFill>
              </a:rPr>
              <a:t>students</a:t>
            </a:r>
            <a:r>
              <a:rPr lang="fr-FR" sz="1800" b="0">
                <a:solidFill>
                  <a:srgbClr val="007DB5"/>
                </a:solidFill>
              </a:rPr>
              <a:t>, 4,100 PhD </a:t>
            </a:r>
            <a:r>
              <a:rPr lang="fr-FR" sz="1800" b="0">
                <a:solidFill>
                  <a:srgbClr val="007DB5"/>
                </a:solidFill>
              </a:rPr>
              <a:t>students</a:t>
            </a:r>
            <a:r>
              <a:rPr lang="fr-FR" sz="1800" b="0">
                <a:solidFill>
                  <a:srgbClr val="007DB5"/>
                </a:solidFill>
              </a:rPr>
              <a:t>, 6,000 </a:t>
            </a:r>
            <a:r>
              <a:rPr lang="fr-FR" sz="1800" b="0">
                <a:solidFill>
                  <a:srgbClr val="007DB5"/>
                </a:solidFill>
              </a:rPr>
              <a:t>researchers</a:t>
            </a:r>
            <a:r>
              <a:rPr lang="fr-FR" sz="1800" b="0">
                <a:solidFill>
                  <a:srgbClr val="007DB5"/>
                </a:solidFill>
              </a:rPr>
              <a:t>, 2 Nobel </a:t>
            </a:r>
            <a:r>
              <a:rPr lang="fr-FR" sz="1800" b="0">
                <a:solidFill>
                  <a:srgbClr val="007DB5"/>
                </a:solidFill>
              </a:rPr>
              <a:t>Prizes</a:t>
            </a:r>
            <a:endParaRPr sz="1800" b="0">
              <a:solidFill>
                <a:srgbClr val="007DB5"/>
              </a:solidFill>
            </a:endParaRPr>
          </a:p>
        </p:txBody>
      </p:sp>
      <p:grpSp>
        <p:nvGrpSpPr>
          <p:cNvPr id="6" name="Grouper 18" hidden="0"/>
          <p:cNvGrpSpPr/>
          <p:nvPr isPhoto="0" userDrawn="0"/>
        </p:nvGrpSpPr>
        <p:grpSpPr bwMode="auto">
          <a:xfrm>
            <a:off x="822647" y="2824028"/>
            <a:ext cx="8352699" cy="720000"/>
            <a:chOff x="296001" y="3247635"/>
            <a:chExt cx="8352699" cy="720000"/>
          </a:xfrm>
        </p:grpSpPr>
        <p:grpSp>
          <p:nvGrpSpPr>
            <p:cNvPr id="7" name="Grouper 17" hidden="0"/>
            <p:cNvGrpSpPr>
              <a:grpSpLocks noChangeAspect="1"/>
            </p:cNvGrpSpPr>
            <p:nvPr isPhoto="0" userDrawn="0"/>
          </p:nvGrpSpPr>
          <p:grpSpPr bwMode="auto">
            <a:xfrm>
              <a:off x="296001" y="3247635"/>
              <a:ext cx="4871491" cy="720000"/>
              <a:chOff x="1622738" y="3168253"/>
              <a:chExt cx="7307236" cy="1080000"/>
            </a:xfrm>
          </p:grpSpPr>
          <p:pic>
            <p:nvPicPr>
              <p:cNvPr id="8" name="Image 9" descr="UnivToulouse2.png" hidden="0"/>
              <p:cNvPicPr>
                <a:picLocks noChangeAspect="1"/>
              </p:cNvPicPr>
              <p:nvPr isPhoto="0" userDrawn="0"/>
            </p:nvPicPr>
            <p:blipFill>
              <a:blip r:embed="rId3"/>
              <a:stretch/>
            </p:blipFill>
            <p:spPr bwMode="auto">
              <a:xfrm>
                <a:off x="2873879" y="3247635"/>
                <a:ext cx="3025210" cy="720000"/>
              </a:xfrm>
              <a:prstGeom prst="rect">
                <a:avLst/>
              </a:prstGeom>
            </p:spPr>
          </p:pic>
          <p:pic>
            <p:nvPicPr>
              <p:cNvPr id="9" name="Image 10" descr="UnivToulouse1.png" hidden="0"/>
              <p:cNvPicPr>
                <a:picLocks noChangeAspect="1"/>
              </p:cNvPicPr>
              <p:nvPr isPhoto="0" userDrawn="0"/>
            </p:nvPicPr>
            <p:blipFill>
              <a:blip r:embed="rId4"/>
              <a:stretch/>
            </p:blipFill>
            <p:spPr bwMode="auto">
              <a:xfrm>
                <a:off x="1622738" y="3168253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10" name="Image 11" descr="UnivToulouse3.jpg" hidden="0"/>
              <p:cNvPicPr>
                <a:picLocks noChangeAspect="1"/>
              </p:cNvPicPr>
              <p:nvPr isPhoto="0" userDrawn="0"/>
            </p:nvPicPr>
            <p:blipFill>
              <a:blip r:embed="rId5"/>
              <a:stretch/>
            </p:blipFill>
            <p:spPr bwMode="auto">
              <a:xfrm>
                <a:off x="6078052" y="3168253"/>
                <a:ext cx="2851922" cy="1080000"/>
              </a:xfrm>
              <a:prstGeom prst="rect">
                <a:avLst/>
              </a:prstGeom>
            </p:spPr>
          </p:pic>
        </p:grpSp>
        <p:grpSp>
          <p:nvGrpSpPr>
            <p:cNvPr id="11" name="Grouper 16" hidden="0"/>
            <p:cNvGrpSpPr>
              <a:grpSpLocks noChangeAspect="1"/>
            </p:cNvGrpSpPr>
            <p:nvPr isPhoto="0" userDrawn="0"/>
          </p:nvGrpSpPr>
          <p:grpSpPr bwMode="auto">
            <a:xfrm>
              <a:off x="5203123" y="3247635"/>
              <a:ext cx="3445577" cy="720000"/>
              <a:chOff x="2287474" y="4910316"/>
              <a:chExt cx="5222633" cy="1091340"/>
            </a:xfrm>
          </p:grpSpPr>
          <p:pic>
            <p:nvPicPr>
              <p:cNvPr id="12" name="Image 13" descr="INPT.jpg" hidden="0"/>
              <p:cNvPicPr>
                <a:picLocks noChangeAspect="1"/>
              </p:cNvPicPr>
              <p:nvPr isPhoto="0" userDrawn="0"/>
            </p:nvPicPr>
            <p:blipFill>
              <a:blip r:embed="rId6"/>
              <a:stretch/>
            </p:blipFill>
            <p:spPr bwMode="auto">
              <a:xfrm>
                <a:off x="4087982" y="4910316"/>
                <a:ext cx="883207" cy="720000"/>
              </a:xfrm>
              <a:prstGeom prst="rect">
                <a:avLst/>
              </a:prstGeom>
            </p:spPr>
          </p:pic>
          <p:pic>
            <p:nvPicPr>
              <p:cNvPr id="13" name="Image 14" descr="logo_insa.jpg" hidden="0"/>
              <p:cNvPicPr>
                <a:picLocks noChangeAspect="1"/>
              </p:cNvPicPr>
              <p:nvPr isPhoto="0" userDrawn="0"/>
            </p:nvPicPr>
            <p:blipFill>
              <a:blip r:embed="rId7"/>
              <a:stretch/>
            </p:blipFill>
            <p:spPr bwMode="auto">
              <a:xfrm>
                <a:off x="5475204" y="4921656"/>
                <a:ext cx="2034903" cy="1080000"/>
              </a:xfrm>
              <a:prstGeom prst="rect">
                <a:avLst/>
              </a:prstGeom>
            </p:spPr>
          </p:pic>
          <p:pic>
            <p:nvPicPr>
              <p:cNvPr id="14" name="Image 15" descr="LogoOfficiel.png" hidden="0"/>
              <p:cNvPicPr>
                <a:picLocks noChangeAspect="1"/>
              </p:cNvPicPr>
              <p:nvPr isPhoto="0" userDrawn="0"/>
            </p:nvPicPr>
            <p:blipFill>
              <a:blip r:embed="rId8"/>
              <a:stretch/>
            </p:blipFill>
            <p:spPr bwMode="auto">
              <a:xfrm>
                <a:off x="2287474" y="4921656"/>
                <a:ext cx="1800508" cy="1080000"/>
              </a:xfrm>
              <a:prstGeom prst="rect">
                <a:avLst/>
              </a:prstGeom>
            </p:spPr>
          </p:pic>
        </p:grpSp>
      </p:grpSp>
      <p:pic>
        <p:nvPicPr>
          <p:cNvPr id="15" name="Image 19" descr="UFTMP.png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>
            <a:off x="2794599" y="4085252"/>
            <a:ext cx="4584700" cy="1219200"/>
          </a:xfrm>
          <a:prstGeom prst="rect">
            <a:avLst/>
          </a:prstGeom>
        </p:spPr>
      </p:pic>
      <p:sp>
        <p:nvSpPr>
          <p:cNvPr id="16" name="ZoneTexte 3" hidden="0"/>
          <p:cNvSpPr>
            <a:spLocks noAdjustHandles="0" noChangeArrowheads="0"/>
          </p:cNvSpPr>
          <p:nvPr isPhoto="0" userDrawn="0"/>
        </p:nvSpPr>
        <p:spPr bwMode="auto">
          <a:xfrm>
            <a:off x="457464" y="268033"/>
            <a:ext cx="938662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Environment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Académique</a:t>
            </a:r>
            <a:endParaRPr lang="fr-FR" sz="2400" b="1">
              <a:solidFill>
                <a:schemeClr val="bg1"/>
              </a:solidFill>
              <a:latin typeface="Georgia"/>
              <a:ea typeface="Montserrat Light"/>
              <a:cs typeface="Montserrat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7" hidden="0"/>
          <p:cNvSpPr/>
          <p:nvPr isPhoto="0" userDrawn="0"/>
        </p:nvSpPr>
        <p:spPr bwMode="auto">
          <a:xfrm>
            <a:off x="209815" y="6053139"/>
            <a:ext cx="8968714" cy="3063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1400" b="1">
                <a:solidFill>
                  <a:srgbClr val="002060"/>
                </a:solidFill>
                <a:latin typeface="Arial"/>
                <a:cs typeface="Arial"/>
              </a:rPr>
              <a:t>Avec le soutien de la Fondation ISAE-SUPAERO, créée en 2008</a:t>
            </a:r>
            <a:endParaRPr lang="fr-FR" sz="140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5" name="Grouper 2" hidden="0"/>
          <p:cNvGrpSpPr/>
          <p:nvPr isPhoto="0" userDrawn="0"/>
        </p:nvGrpSpPr>
        <p:grpSpPr bwMode="auto">
          <a:xfrm>
            <a:off x="626864" y="1447996"/>
            <a:ext cx="8652272" cy="801687"/>
            <a:chOff x="295381" y="1773010"/>
            <a:chExt cx="8855115" cy="800176"/>
          </a:xfrm>
        </p:grpSpPr>
        <p:cxnSp>
          <p:nvCxnSpPr>
            <p:cNvPr id="6" name="Connecteur droit 17" hidden="0"/>
            <p:cNvCxnSpPr>
              <a:cxnSpLocks/>
            </p:cNvCxnSpPr>
            <p:nvPr isPhoto="0" userDrawn="0"/>
          </p:nvCxnSpPr>
          <p:spPr bwMode="auto">
            <a:xfrm>
              <a:off x="353465" y="1773010"/>
              <a:ext cx="8649182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4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95381" y="1857977"/>
              <a:ext cx="8790919" cy="58367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algn="ctr">
                <a:defRPr/>
              </a:pPr>
              <a:r>
                <a:rPr lang="fr-FR" sz="1600">
                  <a:solidFill>
                    <a:schemeClr val="bg2">
                      <a:lumMod val="50000"/>
                    </a:schemeClr>
                  </a:solidFill>
                  <a:latin typeface="Arial"/>
                  <a:ea typeface="Montserrat Light"/>
                  <a:cs typeface="Arial"/>
                </a:rPr>
                <a:t>DEPUIS </a:t>
              </a:r>
              <a:r>
                <a:rPr lang="fr-FR" sz="1600">
                  <a:solidFill>
                    <a:schemeClr val="bg2">
                      <a:lumMod val="50000"/>
                    </a:schemeClr>
                  </a:solidFill>
                  <a:latin typeface="Arial"/>
                  <a:ea typeface="Montserrat Light"/>
                  <a:cs typeface="Arial"/>
                </a:rPr>
                <a:t>2010, 15 CHAIRES OU DES </a:t>
              </a:r>
              <a:r>
                <a:rPr lang="fr-FR" sz="1600">
                  <a:solidFill>
                    <a:schemeClr val="bg2">
                      <a:lumMod val="50000"/>
                    </a:schemeClr>
                  </a:solidFill>
                  <a:latin typeface="Arial"/>
                  <a:ea typeface="Montserrat Light"/>
                  <a:cs typeface="Arial"/>
                </a:rPr>
                <a:t>PROGRAMMES DE </a:t>
              </a:r>
              <a:r>
                <a:rPr lang="fr-FR" sz="1600">
                  <a:solidFill>
                    <a:schemeClr val="bg2">
                      <a:lumMod val="50000"/>
                    </a:schemeClr>
                  </a:solidFill>
                  <a:latin typeface="Arial"/>
                  <a:ea typeface="Montserrat Light"/>
                  <a:cs typeface="Arial"/>
                </a:rPr>
                <a:t>SOUTIEN ONT ÉTÉ MIS EN PLACE AVEC NOS PARTENAIRES INDUSTRIELS</a:t>
              </a:r>
              <a:endParaRPr lang="fr-FR" sz="1600">
                <a:solidFill>
                  <a:schemeClr val="tx2"/>
                </a:solidFill>
                <a:latin typeface="Montserrat Light"/>
                <a:ea typeface="Montserrat Light"/>
                <a:cs typeface="Montserrat Light"/>
              </a:endParaRPr>
            </a:p>
          </p:txBody>
        </p:sp>
        <p:cxnSp>
          <p:nvCxnSpPr>
            <p:cNvPr id="8" name="Connecteur droit 19" hidden="0"/>
            <p:cNvCxnSpPr>
              <a:cxnSpLocks/>
            </p:cNvCxnSpPr>
            <p:nvPr isPhoto="0" userDrawn="0"/>
          </p:nvCxnSpPr>
          <p:spPr bwMode="auto">
            <a:xfrm>
              <a:off x="353465" y="2573185"/>
              <a:ext cx="8797031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space réservé du numéro de diapositive 5" hidden="0"/>
          <p:cNvSpPr>
            <a:spLocks noAdjustHandles="0" noChangeArrowheads="0"/>
          </p:cNvSpPr>
          <p:nvPr isPhoto="0" userDrawn="0"/>
        </p:nvSpPr>
        <p:spPr bwMode="auto">
          <a:xfrm>
            <a:off x="9164648" y="6346190"/>
            <a:ext cx="3906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D692DFB-66DC-1E48-9175-C62D70895E39}" type="slidenum">
              <a:t>8</a:t>
            </a:fld>
            <a:endParaRPr lang="fr-FR">
              <a:solidFill>
                <a:srgbClr val="122372"/>
              </a:solidFill>
            </a:endParaRPr>
          </a:p>
        </p:txBody>
      </p:sp>
      <p:sp>
        <p:nvSpPr>
          <p:cNvPr id="10" name="Espace réservé du texte 21" hidden="0"/>
          <p:cNvSpPr>
            <a:spLocks noAdjustHandles="0" noChangeArrowheads="0"/>
          </p:cNvSpPr>
          <p:nvPr isPhoto="0" userDrawn="0"/>
        </p:nvSpPr>
        <p:spPr bwMode="auto">
          <a:xfrm>
            <a:off x="7946135" y="6433565"/>
            <a:ext cx="1297994" cy="194819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900" b="1">
                <a:solidFill>
                  <a:schemeClr val="accent3"/>
                </a:solidFill>
                <a:latin typeface="Arial"/>
                <a:ea typeface="Arial"/>
                <a:cs typeface="Arial"/>
              </a:defRPr>
            </a:lvl1pPr>
            <a:lvl2pPr marL="4572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2pPr>
            <a:lvl3pPr marL="9144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3pPr>
            <a:lvl4pPr marL="13716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4pPr>
            <a:lvl5pPr marL="1828800" indent="0" algn="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>
                <a:solidFill>
                  <a:srgbClr val="122372"/>
                </a:solidFill>
              </a:rPr>
              <a:t>ISAE-SUPAERO    /</a:t>
            </a:r>
            <a:endParaRPr/>
          </a:p>
        </p:txBody>
      </p:sp>
      <p:pic>
        <p:nvPicPr>
          <p:cNvPr id="11" name="Picture 2" hidden="0"/>
          <p:cNvPicPr>
            <a:picLocks noChangeAspect="1" noChangeArrowheads="1"/>
          </p:cNvPicPr>
          <p:nvPr isPhoto="0" userDrawn="0"/>
        </p:nvPicPr>
        <p:blipFill>
          <a:blip r:embed="rId3"/>
          <a:srcRect l="0" t="28439" r="0" b="26232"/>
          <a:stretch/>
        </p:blipFill>
        <p:spPr bwMode="auto">
          <a:xfrm>
            <a:off x="2149416" y="4388905"/>
            <a:ext cx="1903295" cy="41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6" descr="C:\Users\v.kierzkowska\Desktop\Airbus_Defence_Space_logo_2014.jpg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65700" y="4369748"/>
            <a:ext cx="1805101" cy="45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hidden="0"/>
          <p:cNvPicPr>
            <a:picLocks noChangeAspect="1" noChangeArrowheads="1"/>
          </p:cNvPicPr>
          <p:nvPr isPhoto="0" userDrawn="0"/>
        </p:nvPicPr>
        <p:blipFill>
          <a:blip r:embed="rId5"/>
          <a:stretch/>
        </p:blipFill>
        <p:spPr bwMode="auto">
          <a:xfrm>
            <a:off x="4331327" y="4325289"/>
            <a:ext cx="1364698" cy="53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5" hidden="0"/>
          <p:cNvPicPr>
            <a:picLocks noChangeAspect="1" noChangeArrowheads="1"/>
          </p:cNvPicPr>
          <p:nvPr isPhoto="0" userDrawn="0"/>
        </p:nvPicPr>
        <p:blipFill>
          <a:blip r:embed="rId6"/>
          <a:stretch/>
        </p:blipFill>
        <p:spPr bwMode="auto">
          <a:xfrm>
            <a:off x="7648336" y="2478486"/>
            <a:ext cx="1906990" cy="650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6" hidden="0"/>
          <p:cNvPicPr>
            <a:picLocks noChangeAspect="1" noChangeArrowheads="1"/>
          </p:cNvPicPr>
          <p:nvPr isPhoto="0" userDrawn="0"/>
        </p:nvPicPr>
        <p:blipFill>
          <a:blip r:embed="rId7"/>
          <a:stretch/>
        </p:blipFill>
        <p:spPr bwMode="auto">
          <a:xfrm>
            <a:off x="96614" y="5334879"/>
            <a:ext cx="1723385" cy="42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7" hidden="0"/>
          <p:cNvPicPr>
            <a:picLocks noChangeAspect="1" noChangeArrowheads="1"/>
          </p:cNvPicPr>
          <p:nvPr isPhoto="0" userDrawn="0"/>
        </p:nvPicPr>
        <p:blipFill>
          <a:blip r:embed="rId8"/>
          <a:stretch/>
        </p:blipFill>
        <p:spPr bwMode="auto">
          <a:xfrm>
            <a:off x="628358" y="3463175"/>
            <a:ext cx="2123309" cy="42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9" hidden="0"/>
          <p:cNvPicPr>
            <a:picLocks noChangeAspect="1" noChangeArrowheads="1"/>
          </p:cNvPicPr>
          <p:nvPr isPhoto="0" userDrawn="0"/>
        </p:nvPicPr>
        <p:blipFill>
          <a:blip r:embed="rId9"/>
          <a:stretch/>
        </p:blipFill>
        <p:spPr bwMode="auto">
          <a:xfrm>
            <a:off x="7713855" y="3463213"/>
            <a:ext cx="2052315" cy="42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0" hidden="0"/>
          <p:cNvPicPr>
            <a:picLocks noChangeAspect="1" noChangeArrowheads="1"/>
          </p:cNvPicPr>
          <p:nvPr isPhoto="0" userDrawn="0"/>
        </p:nvPicPr>
        <p:blipFill>
          <a:blip r:embed="rId10"/>
          <a:srcRect l="0" t="22543" r="0" b="25287"/>
          <a:stretch/>
        </p:blipFill>
        <p:spPr bwMode="auto">
          <a:xfrm>
            <a:off x="388354" y="2490643"/>
            <a:ext cx="2000654" cy="62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1" hidden="0"/>
          <p:cNvPicPr>
            <a:picLocks noChangeAspect="1" noChangeArrowheads="1"/>
          </p:cNvPicPr>
          <p:nvPr isPhoto="0" userDrawn="0"/>
        </p:nvPicPr>
        <p:blipFill>
          <a:blip r:embed="rId11"/>
          <a:stretch/>
        </p:blipFill>
        <p:spPr bwMode="auto">
          <a:xfrm>
            <a:off x="7923973" y="4336236"/>
            <a:ext cx="1995838" cy="517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2" hidden="0"/>
          <p:cNvPicPr>
            <a:picLocks noChangeAspect="1" noChangeArrowheads="1"/>
          </p:cNvPicPr>
          <p:nvPr isPhoto="0" userDrawn="0"/>
        </p:nvPicPr>
        <p:blipFill>
          <a:blip r:embed="rId12"/>
          <a:stretch/>
        </p:blipFill>
        <p:spPr bwMode="auto">
          <a:xfrm>
            <a:off x="4345738" y="3252841"/>
            <a:ext cx="1774047" cy="80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13" hidden="0"/>
          <p:cNvPicPr>
            <a:picLocks noChangeAspect="1" noChangeArrowheads="1"/>
          </p:cNvPicPr>
          <p:nvPr isPhoto="0" userDrawn="0"/>
        </p:nvPicPr>
        <p:blipFill>
          <a:blip r:embed="rId13"/>
          <a:srcRect l="0" t="12876" r="0" b="12825"/>
          <a:stretch/>
        </p:blipFill>
        <p:spPr bwMode="auto">
          <a:xfrm>
            <a:off x="5974639" y="4294095"/>
            <a:ext cx="1670717" cy="6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14" hidden="0"/>
          <p:cNvPicPr>
            <a:picLocks noChangeAspect="1" noChangeArrowheads="1"/>
          </p:cNvPicPr>
          <p:nvPr isPhoto="0" userDrawn="0"/>
        </p:nvPicPr>
        <p:blipFill>
          <a:blip r:embed="rId14"/>
          <a:srcRect l="0" t="29597" r="0" b="35202"/>
          <a:stretch/>
        </p:blipFill>
        <p:spPr bwMode="auto">
          <a:xfrm>
            <a:off x="4088524" y="2599703"/>
            <a:ext cx="1860296" cy="40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51" hidden="0"/>
          <p:cNvPicPr>
            <a:picLocks noChangeAspect="1"/>
          </p:cNvPicPr>
          <p:nvPr isPhoto="0" userDrawn="0"/>
        </p:nvPicPr>
        <p:blipFill>
          <a:blip r:embed="rId15"/>
          <a:stretch/>
        </p:blipFill>
        <p:spPr bwMode="auto">
          <a:xfrm>
            <a:off x="2166664" y="5249235"/>
            <a:ext cx="1622444" cy="594509"/>
          </a:xfrm>
          <a:prstGeom prst="rect">
            <a:avLst/>
          </a:prstGeom>
        </p:spPr>
      </p:pic>
      <p:pic>
        <p:nvPicPr>
          <p:cNvPr id="24" name="Image 52" hidden="0"/>
          <p:cNvPicPr>
            <a:picLocks noChangeAspect="1"/>
          </p:cNvPicPr>
          <p:nvPr isPhoto="0" userDrawn="0"/>
        </p:nvPicPr>
        <p:blipFill>
          <a:blip r:embed="rId16"/>
          <a:stretch/>
        </p:blipFill>
        <p:spPr bwMode="auto">
          <a:xfrm>
            <a:off x="4135773" y="5268326"/>
            <a:ext cx="1518245" cy="556327"/>
          </a:xfrm>
          <a:prstGeom prst="rect">
            <a:avLst/>
          </a:prstGeom>
        </p:spPr>
      </p:pic>
      <p:pic>
        <p:nvPicPr>
          <p:cNvPr id="25" name="Image 53" hidden="0"/>
          <p:cNvPicPr>
            <a:picLocks noChangeAspect="1"/>
          </p:cNvPicPr>
          <p:nvPr isPhoto="0" userDrawn="0"/>
        </p:nvPicPr>
        <p:blipFill>
          <a:blip r:embed="rId17"/>
          <a:stretch/>
        </p:blipFill>
        <p:spPr bwMode="auto">
          <a:xfrm>
            <a:off x="6000683" y="5360150"/>
            <a:ext cx="1920681" cy="372679"/>
          </a:xfrm>
          <a:prstGeom prst="rect">
            <a:avLst/>
          </a:prstGeom>
        </p:spPr>
      </p:pic>
      <p:pic>
        <p:nvPicPr>
          <p:cNvPr id="26" name="Image 54" hidden="0"/>
          <p:cNvPicPr>
            <a:picLocks noChangeAspect="1"/>
          </p:cNvPicPr>
          <p:nvPr isPhoto="0" userDrawn="0"/>
        </p:nvPicPr>
        <p:blipFill>
          <a:blip r:embed="rId18"/>
          <a:stretch/>
        </p:blipFill>
        <p:spPr bwMode="auto">
          <a:xfrm>
            <a:off x="8268028" y="5329483"/>
            <a:ext cx="1460127" cy="434012"/>
          </a:xfrm>
          <a:prstGeom prst="rect">
            <a:avLst/>
          </a:prstGeom>
        </p:spPr>
      </p:pic>
      <p:sp>
        <p:nvSpPr>
          <p:cNvPr id="27" name="ZoneTexte 3" hidden="0"/>
          <p:cNvSpPr>
            <a:spLocks noAdjustHandles="0" noChangeArrowheads="0"/>
          </p:cNvSpPr>
          <p:nvPr isPhoto="0" userDrawn="0"/>
        </p:nvSpPr>
        <p:spPr bwMode="auto">
          <a:xfrm>
            <a:off x="457464" y="268033"/>
            <a:ext cx="938662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Forts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partenariats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 avec </a:t>
            </a:r>
            <a:r>
              <a:rPr lang="en-GB" sz="2400" b="1">
                <a:solidFill>
                  <a:schemeClr val="bg1"/>
                </a:solidFill>
                <a:latin typeface="Georgia"/>
                <a:ea typeface="Montserrat Light"/>
                <a:cs typeface="Montserrat Light"/>
              </a:rPr>
              <a:t>l’industrie</a:t>
            </a:r>
            <a:endParaRPr lang="fr-FR" sz="2400" b="1">
              <a:solidFill>
                <a:schemeClr val="bg1"/>
              </a:solidFill>
              <a:latin typeface="Georgia"/>
              <a:ea typeface="Montserrat Light"/>
              <a:cs typeface="Montserrat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_rels/theme4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1_Présentation ISAE-SUPAERO_PPT">
  <a:themeElements>
    <a:clrScheme name="ISAE Couleurs Charte">
      <a:dk1>
        <a:srgbClr val="000000"/>
      </a:dk1>
      <a:lt1>
        <a:srgbClr val="FFFFFF"/>
      </a:lt1>
      <a:dk2>
        <a:srgbClr val="929395"/>
      </a:dk2>
      <a:lt2>
        <a:srgbClr val="B1B3B4"/>
      </a:lt2>
      <a:accent1>
        <a:srgbClr val="00AAFF"/>
      </a:accent1>
      <a:accent2>
        <a:srgbClr val="FFED00"/>
      </a:accent2>
      <a:accent3>
        <a:srgbClr val="122372"/>
      </a:accent3>
      <a:accent4>
        <a:srgbClr val="F8B11C"/>
      </a:accent4>
      <a:accent5>
        <a:srgbClr val="9A141B"/>
      </a:accent5>
      <a:accent6>
        <a:srgbClr val="26B0A0"/>
      </a:accent6>
      <a:hlink>
        <a:srgbClr val="97BF0D"/>
      </a:hlink>
      <a:folHlink>
        <a:srgbClr val="B67F87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Thème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Pages contenus">
  <a:themeElements>
    <a:clrScheme name="ISAE Couleurs Charte">
      <a:dk1>
        <a:srgbClr val="000000"/>
      </a:dk1>
      <a:lt1>
        <a:srgbClr val="FFFFFF"/>
      </a:lt1>
      <a:dk2>
        <a:srgbClr val="929395"/>
      </a:dk2>
      <a:lt2>
        <a:srgbClr val="B1B3B4"/>
      </a:lt2>
      <a:accent1>
        <a:srgbClr val="00AAFF"/>
      </a:accent1>
      <a:accent2>
        <a:srgbClr val="FFED00"/>
      </a:accent2>
      <a:accent3>
        <a:srgbClr val="122372"/>
      </a:accent3>
      <a:accent4>
        <a:srgbClr val="F8B11C"/>
      </a:accent4>
      <a:accent5>
        <a:srgbClr val="9A141B"/>
      </a:accent5>
      <a:accent6>
        <a:srgbClr val="26B0A0"/>
      </a:accent6>
      <a:hlink>
        <a:srgbClr val="97BF0D"/>
      </a:hlink>
      <a:folHlink>
        <a:srgbClr val="B67F87"/>
      </a:folHlink>
    </a:clrScheme>
    <a:fontScheme name="Bureau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Bureau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Dos">
  <a:themeElements>
    <a:clrScheme name="ISAE Couleurs Charte">
      <a:dk1>
        <a:srgbClr val="000000"/>
      </a:dk1>
      <a:lt1>
        <a:srgbClr val="FFFFFF"/>
      </a:lt1>
      <a:dk2>
        <a:srgbClr val="929395"/>
      </a:dk2>
      <a:lt2>
        <a:srgbClr val="B1B3B4"/>
      </a:lt2>
      <a:accent1>
        <a:srgbClr val="00AAFF"/>
      </a:accent1>
      <a:accent2>
        <a:srgbClr val="FFED00"/>
      </a:accent2>
      <a:accent3>
        <a:srgbClr val="122372"/>
      </a:accent3>
      <a:accent4>
        <a:srgbClr val="F8B11C"/>
      </a:accent4>
      <a:accent5>
        <a:srgbClr val="9A141B"/>
      </a:accent5>
      <a:accent6>
        <a:srgbClr val="26B0A0"/>
      </a:accent6>
      <a:hlink>
        <a:srgbClr val="97BF0D"/>
      </a:hlink>
      <a:folHlink>
        <a:srgbClr val="B67F87"/>
      </a:folHlink>
    </a:clrScheme>
    <a:fontScheme name="Bureau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Bureau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Bureau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ONLYOFFICE/5.2.4.94</Application>
  <PresentationFormat>On-screen Show (4:3)</PresentationFormat>
  <Paragraphs>0</Paragraphs>
  <Slides>18</Slides>
  <Notes>18</Notes>
  <HiddenSlides>0</HiddenSlides>
  <MMClips>2</MMClips>
  <ScaleCrop>0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Theme 1</vt:lpstr>
      <vt:lpstr>Theme 2</vt:lpstr>
      <vt:lpstr>Theme 3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/>
  <cp:lastModifiedBy/>
</cp:coreProperties>
</file>